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Inter"/>
      <p:regular r:id="rId43"/>
      <p:bold r:id="rId44"/>
    </p:embeddedFont>
    <p:embeddedFont>
      <p:font typeface="Karla"/>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5D5DD31-1CD6-4CED-BFCE-F6DE13AD573E}">
  <a:tblStyle styleId="{25D5DD31-1CD6-4CED-BFCE-F6DE13AD573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Inter-bold.fntdata"/><Relationship Id="rId21" Type="http://schemas.openxmlformats.org/officeDocument/2006/relationships/slide" Target="slides/slide16.xml"/><Relationship Id="rId43" Type="http://schemas.openxmlformats.org/officeDocument/2006/relationships/font" Target="fonts/Inter-regular.fntdata"/><Relationship Id="rId24" Type="http://schemas.openxmlformats.org/officeDocument/2006/relationships/slide" Target="slides/slide19.xml"/><Relationship Id="rId46" Type="http://schemas.openxmlformats.org/officeDocument/2006/relationships/font" Target="fonts/Karla-bold.fntdata"/><Relationship Id="rId23" Type="http://schemas.openxmlformats.org/officeDocument/2006/relationships/slide" Target="slides/slide18.xml"/><Relationship Id="rId45" Type="http://schemas.openxmlformats.org/officeDocument/2006/relationships/font" Target="fonts/Karl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Karla-boldItalic.fntdata"/><Relationship Id="rId25" Type="http://schemas.openxmlformats.org/officeDocument/2006/relationships/slide" Target="slides/slide20.xml"/><Relationship Id="rId47" Type="http://schemas.openxmlformats.org/officeDocument/2006/relationships/font" Target="fonts/Karla-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29738a4f77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29738a4f77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f03bfc0c5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0f03bfc0c5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603c42310d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603c42310d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603c42310d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603c42310d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ee2e0a2e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0ee2e0a2e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603c42310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603c42310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0f03bfc0c5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0f03bfc0c5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0f03bfc0c5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0f03bfc0c5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973fc434ab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973fc434ab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2973fc434ab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2973fc434ab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97fa231b1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97fa231b1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g2973fc434ab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8" name="Google Shape;798;g2973fc434ab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29748e1e2d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29748e1e2d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973fc434a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973fc434a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9748e1e2d3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9748e1e2d3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 name="Shape 911"/>
        <p:cNvGrpSpPr/>
        <p:nvPr/>
      </p:nvGrpSpPr>
      <p:grpSpPr>
        <a:xfrm>
          <a:off x="0" y="0"/>
          <a:ext cx="0" cy="0"/>
          <a:chOff x="0" y="0"/>
          <a:chExt cx="0" cy="0"/>
        </a:xfrm>
      </p:grpSpPr>
      <p:sp>
        <p:nvSpPr>
          <p:cNvPr id="912" name="Google Shape;912;g29748e1e2d3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3" name="Google Shape;913;g29748e1e2d3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g29748e1e2d3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29748e1e2d3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9748e1e2d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9748e1e2d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9748e1e2d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29748e1e2d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29748e1e2d3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29748e1e2d3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g29748e1e2d3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4" name="Google Shape;994;g29748e1e2d3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99f2f57a71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99f2f57a71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603df66a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4" name="Google Shape;1004;g2603df66a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0ee457646f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0ee457646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According to market research, less than four days of unplanned downtime costs an oil and gas company over $5 million, with most companies averaging 27 days of annual unscheduled downtime</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a:solidFill>
                  <a:schemeClr val="dk1"/>
                </a:solidFill>
              </a:rPr>
              <a:t>Therefore, Aramco can use the given data and the rules derived from our Logistic Regression and CART model for predictive maintenance to  Enhance operational efficiencies in the following ways:</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603df66ae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603df66ae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
                <a:solidFill>
                  <a:schemeClr val="dk1"/>
                </a:solidFill>
              </a:rPr>
              <a:t>Using the CART model, a monitoring system can be implemented that triggers alerts when the conditions specified in the rules are met. For example, if the rotational speed drops below 1381 and the air temperature is above 302, an alert for potential failure is issued. This can be integrated with the logistic regression model that identifies Torque, Rotational Speed, and Tool Wear as the most statistically significant variables. The logistic regression model can provide probabilities of failure, which can be used alongside the rule-based system to make more nuanced decisions. This probability provides a more granular risk assessment than the binary output of the rule-based system. Each piece of equipment can be assigned a risk score based on the logistic regression model's output. This score reflects the current probability of failure and can be updated in real-time as the input variables change. The risk score can be used to prioritise maintenance actions. Equipment with higher scores would be attended to first, as they are at a higher risk of failure.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603df66ae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603df66ae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Aramco can adjust operational parameters that are significant based on the regression model and CART model to avoid entering high-risk zones. For instance, if tool wear is approaching 190 and other conditions are close to the failure thresholds, operations can be modified to reduce stress on the equipment.</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Prioritise maintenance resources to equipment that frequently operates near the failure conditions. This helps focus efforts where they are most needed, potentially reducing downtime and maintenance costs.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603df66ae7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603df66ae7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Karla"/>
                <a:ea typeface="Karla"/>
                <a:cs typeface="Karla"/>
                <a:sym typeface="Karla"/>
              </a:rPr>
              <a:t>Aramco can use the data to make informed decisions in the design and purchase of new equipment. If certain operational parameters are associated with higher failure rates, new equipment can be designed or selected to operate more reliably under those conditions.</a:t>
            </a:r>
            <a:endParaRPr sz="1200">
              <a:solidFill>
                <a:schemeClr val="dk1"/>
              </a:solidFill>
              <a:latin typeface="Karla"/>
              <a:ea typeface="Karla"/>
              <a:cs typeface="Karla"/>
              <a:sym typeface="Karla"/>
            </a:endParaRPr>
          </a:p>
          <a:p>
            <a:pPr indent="0" lvl="0" marL="0" rtl="0" algn="l">
              <a:spcBef>
                <a:spcPts val="0"/>
              </a:spcBef>
              <a:spcAft>
                <a:spcPts val="0"/>
              </a:spcAft>
              <a:buClr>
                <a:schemeClr val="dk1"/>
              </a:buClr>
              <a:buSzPts val="1100"/>
              <a:buFont typeface="Arial"/>
              <a:buNone/>
            </a:pPr>
            <a:r>
              <a:t/>
            </a:r>
            <a:endParaRPr sz="1200">
              <a:solidFill>
                <a:schemeClr val="dk1"/>
              </a:solidFill>
              <a:latin typeface="Karla"/>
              <a:ea typeface="Karla"/>
              <a:cs typeface="Karla"/>
              <a:sym typeface="Karla"/>
            </a:endParaRPr>
          </a:p>
          <a:p>
            <a:pPr indent="0" lvl="0" marL="0" rtl="0" algn="l">
              <a:spcBef>
                <a:spcPts val="0"/>
              </a:spcBef>
              <a:spcAft>
                <a:spcPts val="0"/>
              </a:spcAft>
              <a:buNone/>
            </a:pPr>
            <a:r>
              <a:rPr lang="en" sz="1200">
                <a:solidFill>
                  <a:schemeClr val="dk1"/>
                </a:solidFill>
                <a:latin typeface="Karla"/>
                <a:ea typeface="Karla"/>
                <a:cs typeface="Karla"/>
                <a:sym typeface="Karla"/>
              </a:rPr>
              <a:t>Moreover, companies using predictive maintenance achieve a 5 to 10 per cent improvement in production efficiency, and a 20 to 30 per cent decrease in maintenance costs compared to using time-driven maintenance philosophies (Christiansen, 2023). Additionally, they claim a 30 to 50 per cent reduction in downtime on critical machines. As such, using our analysis can help Aramco create a dynamic predictive maintenance program that not only prevents failures but also optimises the performance and lifespan of its equipment. This approach can lead to significant cost savings, improved safety, and increased operational efficiency.</a:t>
            </a:r>
            <a:endParaRPr sz="1200">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2603df66ae7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2603df66ae7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Linear Regression indicates a negative coefficient for C02 Emissions (-3.9868) and a positive coefficient for Energy Intensity (22.3183). Aramco can implement a demand forecasting system using these variables as key inputs to model, as well as predict the future demand for oil versus renewable energy sources. Aramco’s navigation through the alternative energy market can be enhanced by leveraging the insights provided by the Linear Regression and CART models.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The CART model predicts a 68% renewable energy share when C02 Emissions are greater than 9.7 and Energy Intensity is greater than 1.3. Aramco can target investment in renewable energy in regions where C02 Emissions and energy intensity cross the identified thresholds, which indicate a high potential for renewable adoption. This will allow Aramco to make more precise investment decisions. Moreover, the high positive coefficient of Energy Intensity in the Linear Regression model indicates that regions with higher energy intensity are more likely to adopt renewable energy sources more aggressively. Through analysing regions which have a higher or growing energy intensity, Aramco can better predict future hotspots for renewable energy demand and adjust its strategies accordingly.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0" name="Shape 1100"/>
        <p:cNvGrpSpPr/>
        <p:nvPr/>
      </p:nvGrpSpPr>
      <p:grpSpPr>
        <a:xfrm>
          <a:off x="0" y="0"/>
          <a:ext cx="0" cy="0"/>
          <a:chOff x="0" y="0"/>
          <a:chExt cx="0" cy="0"/>
        </a:xfrm>
      </p:grpSpPr>
      <p:sp>
        <p:nvSpPr>
          <p:cNvPr id="1101" name="Google Shape;1101;g2603df66ae7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2" name="Google Shape;1102;g2603df66ae7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rPr>
              <a:t>The significant variables, C02 Emissions (5.87e-0.5) and Energy Intensity (2.71e-0.6) in the Linear Regression model highlight that policy changes affecting these variables are likely to have a significant impact on the renewable energy market. Aramco can engage in policy analysis and advocacy in line with their ESG goals,  to anticipate and influence certain regulations that may affect the energy market, as well as prepare mitigation strategies for scenarios where policy changes could potentially impact the oil and energy market unfavourably. </a:t>
            </a:r>
            <a:endParaRPr>
              <a:solidFill>
                <a:schemeClr val="dk1"/>
              </a:solidFill>
            </a:endParaRPr>
          </a:p>
          <a:p>
            <a:pPr indent="0" lvl="0" marL="0" rtl="0" algn="just">
              <a:lnSpc>
                <a:spcPct val="115000"/>
              </a:lnSpc>
              <a:spcBef>
                <a:spcPts val="0"/>
              </a:spcBef>
              <a:spcAft>
                <a:spcPts val="0"/>
              </a:spcAft>
              <a:buNone/>
            </a:pPr>
            <a:r>
              <a:t/>
            </a:r>
            <a:endParaRPr>
              <a:solidFill>
                <a:schemeClr val="dk1"/>
              </a:solidFill>
            </a:endParaRPr>
          </a:p>
          <a:p>
            <a:pPr indent="0" lvl="0" marL="0" rtl="0" algn="just">
              <a:lnSpc>
                <a:spcPct val="115000"/>
              </a:lnSpc>
              <a:spcBef>
                <a:spcPts val="0"/>
              </a:spcBef>
              <a:spcAft>
                <a:spcPts val="0"/>
              </a:spcAft>
              <a:buNone/>
            </a:pPr>
            <a:r>
              <a:rPr lang="en">
                <a:solidFill>
                  <a:schemeClr val="dk1"/>
                </a:solidFill>
              </a:rPr>
              <a:t>Aramco could also gather more data and expand the range of data sources to include more variables such as technological innovation rates, and political climate, which are also likely to affect the renewable energy market, to create an adaptive business model that can capture the impact on renewable energy demand accurately. By continuously feeding new data into existing models, Aramco can refine the models’ predictive accuracy. Through this adaptive approach, Aramco will be able to gain a more comprehensive understanding of the demand of both oil and renewable energy, allowing the company to make more informed decisions regarding the balance between oil and renewable energy investments.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0f03bfc0c5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0f03bfc0c5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ee2e0a2e8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ee2e0a2e8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97fa231b1c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97fa231b1c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d6c00e730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d6c00e730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0ee2e0a2e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0ee2e0a2e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977d755845_1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2977d755845_1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2977d755845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2977d755845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chemeClr val="lt2"/>
            </a:gs>
            <a:gs pos="100000">
              <a:schemeClr val="accent4"/>
            </a:gs>
          </a:gsLst>
          <a:lin ang="2700006" scaled="0"/>
        </a:gra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13100" y="1039950"/>
            <a:ext cx="3305100" cy="2124000"/>
          </a:xfrm>
          <a:prstGeom prst="rect">
            <a:avLst/>
          </a:prstGeom>
        </p:spPr>
        <p:txBody>
          <a:bodyPr anchorCtr="0" anchor="b" bIns="91425" lIns="91425" spcFirstLastPara="1" rIns="91425" wrap="square" tIns="91425">
            <a:noAutofit/>
          </a:bodyPr>
          <a:lstStyle>
            <a:lvl1pPr lvl="0">
              <a:spcBef>
                <a:spcPts val="0"/>
              </a:spcBef>
              <a:spcAft>
                <a:spcPts val="0"/>
              </a:spcAft>
              <a:buClr>
                <a:srgbClr val="191919"/>
              </a:buClr>
              <a:buSzPts val="5200"/>
              <a:buNone/>
              <a:defRPr b="1" sz="5200">
                <a:solidFill>
                  <a:srgbClr val="191919"/>
                </a:solidFill>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713100" y="3426450"/>
            <a:ext cx="2453100" cy="677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5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149224" y="146529"/>
            <a:ext cx="417946" cy="196126"/>
            <a:chOff x="1970152" y="-62768"/>
            <a:chExt cx="1790687" cy="840300"/>
          </a:xfrm>
        </p:grpSpPr>
        <p:sp>
          <p:nvSpPr>
            <p:cNvPr id="12" name="Google Shape;12;p2"/>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4" name="Shape 74"/>
        <p:cNvGrpSpPr/>
        <p:nvPr/>
      </p:nvGrpSpPr>
      <p:grpSpPr>
        <a:xfrm>
          <a:off x="0" y="0"/>
          <a:ext cx="0" cy="0"/>
          <a:chOff x="0" y="0"/>
          <a:chExt cx="0" cy="0"/>
        </a:xfrm>
      </p:grpSpPr>
      <p:sp>
        <p:nvSpPr>
          <p:cNvPr id="75" name="Google Shape;75;p11"/>
          <p:cNvSpPr txBox="1"/>
          <p:nvPr>
            <p:ph hasCustomPrompt="1" type="title"/>
          </p:nvPr>
        </p:nvSpPr>
        <p:spPr>
          <a:xfrm>
            <a:off x="3217263" y="826450"/>
            <a:ext cx="4463700" cy="1108200"/>
          </a:xfrm>
          <a:prstGeom prst="rect">
            <a:avLst/>
          </a:prstGeom>
        </p:spPr>
        <p:txBody>
          <a:bodyPr anchorCtr="0" anchor="b" bIns="91425" lIns="91425" spcFirstLastPara="1" rIns="91425" wrap="square" tIns="91425">
            <a:noAutofit/>
          </a:bodyPr>
          <a:lstStyle>
            <a:lvl1pPr lvl="0">
              <a:spcBef>
                <a:spcPts val="0"/>
              </a:spcBef>
              <a:spcAft>
                <a:spcPts val="0"/>
              </a:spcAft>
              <a:buSzPts val="9600"/>
              <a:buNone/>
              <a:defRPr sz="68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6" name="Google Shape;76;p11"/>
          <p:cNvSpPr txBox="1"/>
          <p:nvPr>
            <p:ph idx="1" type="subTitle"/>
          </p:nvPr>
        </p:nvSpPr>
        <p:spPr>
          <a:xfrm>
            <a:off x="3217263" y="1835875"/>
            <a:ext cx="4463700" cy="431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77" name="Google Shape;77;p11"/>
          <p:cNvGrpSpPr/>
          <p:nvPr/>
        </p:nvGrpSpPr>
        <p:grpSpPr>
          <a:xfrm>
            <a:off x="120071" y="-199545"/>
            <a:ext cx="2004170" cy="431074"/>
            <a:chOff x="-145925" y="-62768"/>
            <a:chExt cx="3906764" cy="840300"/>
          </a:xfrm>
        </p:grpSpPr>
        <p:sp>
          <p:nvSpPr>
            <p:cNvPr id="78" name="Google Shape;78;p11"/>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1"/>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 name="Google Shape;81;p11"/>
          <p:cNvGrpSpPr/>
          <p:nvPr/>
        </p:nvGrpSpPr>
        <p:grpSpPr>
          <a:xfrm>
            <a:off x="7584862" y="4486034"/>
            <a:ext cx="1097801" cy="236124"/>
            <a:chOff x="-145925" y="-62768"/>
            <a:chExt cx="3906764" cy="840300"/>
          </a:xfrm>
        </p:grpSpPr>
        <p:sp>
          <p:nvSpPr>
            <p:cNvPr id="82" name="Google Shape;82;p11"/>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5" name="Shape 8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86" name="Shape 86"/>
        <p:cNvGrpSpPr/>
        <p:nvPr/>
      </p:nvGrpSpPr>
      <p:grpSpPr>
        <a:xfrm>
          <a:off x="0" y="0"/>
          <a:ext cx="0" cy="0"/>
          <a:chOff x="0" y="0"/>
          <a:chExt cx="0" cy="0"/>
        </a:xfrm>
      </p:grpSpPr>
      <p:sp>
        <p:nvSpPr>
          <p:cNvPr id="87" name="Google Shape;87;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88" name="Google Shape;88;p13"/>
          <p:cNvSpPr txBox="1"/>
          <p:nvPr>
            <p:ph idx="2" type="title"/>
          </p:nvPr>
        </p:nvSpPr>
        <p:spPr>
          <a:xfrm>
            <a:off x="1680475" y="1692300"/>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89" name="Google Shape;89;p13"/>
          <p:cNvSpPr txBox="1"/>
          <p:nvPr>
            <p:ph idx="1" type="subTitle"/>
          </p:nvPr>
        </p:nvSpPr>
        <p:spPr>
          <a:xfrm>
            <a:off x="1680475" y="2098083"/>
            <a:ext cx="2305500" cy="64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90" name="Google Shape;90;p13"/>
          <p:cNvSpPr txBox="1"/>
          <p:nvPr>
            <p:ph idx="3" type="title"/>
          </p:nvPr>
        </p:nvSpPr>
        <p:spPr>
          <a:xfrm>
            <a:off x="5473119" y="1692300"/>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1" name="Google Shape;91;p13"/>
          <p:cNvSpPr txBox="1"/>
          <p:nvPr>
            <p:ph idx="4" type="subTitle"/>
          </p:nvPr>
        </p:nvSpPr>
        <p:spPr>
          <a:xfrm>
            <a:off x="5473119" y="2098083"/>
            <a:ext cx="2305500" cy="64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92" name="Google Shape;92;p13"/>
          <p:cNvSpPr txBox="1"/>
          <p:nvPr>
            <p:ph idx="5" type="title"/>
          </p:nvPr>
        </p:nvSpPr>
        <p:spPr>
          <a:xfrm>
            <a:off x="1696750" y="3142664"/>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3" name="Google Shape;93;p13"/>
          <p:cNvSpPr txBox="1"/>
          <p:nvPr>
            <p:ph idx="6" type="subTitle"/>
          </p:nvPr>
        </p:nvSpPr>
        <p:spPr>
          <a:xfrm>
            <a:off x="1696750" y="3548447"/>
            <a:ext cx="2305500" cy="64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94" name="Google Shape;94;p13"/>
          <p:cNvSpPr txBox="1"/>
          <p:nvPr>
            <p:ph idx="7" type="title"/>
          </p:nvPr>
        </p:nvSpPr>
        <p:spPr>
          <a:xfrm>
            <a:off x="5489394" y="3142664"/>
            <a:ext cx="23055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solidFill>
                  <a:schemeClr val="accent1"/>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95" name="Google Shape;95;p13"/>
          <p:cNvSpPr txBox="1"/>
          <p:nvPr>
            <p:ph idx="8" type="subTitle"/>
          </p:nvPr>
        </p:nvSpPr>
        <p:spPr>
          <a:xfrm>
            <a:off x="5489394" y="3548447"/>
            <a:ext cx="2305500" cy="646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96" name="Google Shape;96;p13"/>
          <p:cNvSpPr txBox="1"/>
          <p:nvPr>
            <p:ph hasCustomPrompt="1" idx="9" type="title"/>
          </p:nvPr>
        </p:nvSpPr>
        <p:spPr>
          <a:xfrm>
            <a:off x="825388" y="1828758"/>
            <a:ext cx="748800" cy="30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0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7" name="Google Shape;97;p13"/>
          <p:cNvSpPr txBox="1"/>
          <p:nvPr>
            <p:ph hasCustomPrompt="1" idx="13" type="title"/>
          </p:nvPr>
        </p:nvSpPr>
        <p:spPr>
          <a:xfrm>
            <a:off x="4641038" y="1828758"/>
            <a:ext cx="748800" cy="30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0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8" name="Google Shape;98;p13"/>
          <p:cNvSpPr txBox="1"/>
          <p:nvPr>
            <p:ph hasCustomPrompt="1" idx="14" type="title"/>
          </p:nvPr>
        </p:nvSpPr>
        <p:spPr>
          <a:xfrm>
            <a:off x="841663" y="3277142"/>
            <a:ext cx="748800" cy="30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0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99" name="Google Shape;99;p13"/>
          <p:cNvSpPr txBox="1"/>
          <p:nvPr>
            <p:ph hasCustomPrompt="1" idx="15" type="title"/>
          </p:nvPr>
        </p:nvSpPr>
        <p:spPr>
          <a:xfrm>
            <a:off x="4657312" y="3277142"/>
            <a:ext cx="748800" cy="306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400"/>
              <a:buNone/>
              <a:defRPr sz="2000">
                <a:solidFill>
                  <a:schemeClr val="dk2"/>
                </a:solidFill>
              </a:defRPr>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grpSp>
        <p:nvGrpSpPr>
          <p:cNvPr id="100" name="Google Shape;100;p13"/>
          <p:cNvGrpSpPr/>
          <p:nvPr/>
        </p:nvGrpSpPr>
        <p:grpSpPr>
          <a:xfrm>
            <a:off x="-29175" y="4661950"/>
            <a:ext cx="7981500" cy="51000"/>
            <a:chOff x="-29175" y="3295200"/>
            <a:chExt cx="7981500" cy="51000"/>
          </a:xfrm>
        </p:grpSpPr>
        <p:cxnSp>
          <p:nvCxnSpPr>
            <p:cNvPr id="101" name="Google Shape;101;p13"/>
            <p:cNvCxnSpPr/>
            <p:nvPr/>
          </p:nvCxnSpPr>
          <p:spPr>
            <a:xfrm>
              <a:off x="-29175" y="3295200"/>
              <a:ext cx="7981500" cy="0"/>
            </a:xfrm>
            <a:prstGeom prst="straightConnector1">
              <a:avLst/>
            </a:prstGeom>
            <a:noFill/>
            <a:ln cap="flat" cmpd="sng" w="9525">
              <a:solidFill>
                <a:schemeClr val="dk2"/>
              </a:solidFill>
              <a:prstDash val="solid"/>
              <a:round/>
              <a:headEnd len="med" w="med" type="none"/>
              <a:tailEnd len="med" w="med" type="none"/>
            </a:ln>
          </p:spPr>
        </p:cxnSp>
        <p:sp>
          <p:nvSpPr>
            <p:cNvPr id="102" name="Google Shape;102;p13"/>
            <p:cNvSpPr/>
            <p:nvPr/>
          </p:nvSpPr>
          <p:spPr>
            <a:xfrm>
              <a:off x="845775"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
    <p:spTree>
      <p:nvGrpSpPr>
        <p:cNvPr id="103" name="Shape 103"/>
        <p:cNvGrpSpPr/>
        <p:nvPr/>
      </p:nvGrpSpPr>
      <p:grpSpPr>
        <a:xfrm>
          <a:off x="0" y="0"/>
          <a:ext cx="0" cy="0"/>
          <a:chOff x="0" y="0"/>
          <a:chExt cx="0" cy="0"/>
        </a:xfrm>
      </p:grpSpPr>
      <p:sp>
        <p:nvSpPr>
          <p:cNvPr id="104" name="Google Shape;104;p14"/>
          <p:cNvSpPr/>
          <p:nvPr/>
        </p:nvSpPr>
        <p:spPr>
          <a:xfrm>
            <a:off x="0" y="2441225"/>
            <a:ext cx="9144000" cy="2702100"/>
          </a:xfrm>
          <a:prstGeom prst="rect">
            <a:avLst/>
          </a:prstGeom>
          <a:solidFill>
            <a:schemeClr val="accent5"/>
          </a:solidFill>
          <a:ln>
            <a:noFill/>
          </a:ln>
          <a:effectLst>
            <a:outerShdw blurRad="628650" rotWithShape="0" algn="bl" dist="19050">
              <a:schemeClr val="dk2">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4"/>
          <p:cNvSpPr txBox="1"/>
          <p:nvPr>
            <p:ph type="title"/>
          </p:nvPr>
        </p:nvSpPr>
        <p:spPr>
          <a:xfrm>
            <a:off x="803675" y="1077400"/>
            <a:ext cx="2720100" cy="12930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6" name="Google Shape;106;p14"/>
          <p:cNvSpPr txBox="1"/>
          <p:nvPr>
            <p:ph idx="1" type="subTitle"/>
          </p:nvPr>
        </p:nvSpPr>
        <p:spPr>
          <a:xfrm>
            <a:off x="803675" y="2546750"/>
            <a:ext cx="27201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107" name="Google Shape;107;p14"/>
          <p:cNvGrpSpPr/>
          <p:nvPr/>
        </p:nvGrpSpPr>
        <p:grpSpPr>
          <a:xfrm>
            <a:off x="7506085" y="4478432"/>
            <a:ext cx="1168513" cy="251334"/>
            <a:chOff x="-145925" y="-62768"/>
            <a:chExt cx="3906764" cy="840300"/>
          </a:xfrm>
        </p:grpSpPr>
        <p:sp>
          <p:nvSpPr>
            <p:cNvPr id="108" name="Google Shape;108;p14"/>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4"/>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4"/>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 name="Google Shape;111;p14"/>
          <p:cNvGrpSpPr/>
          <p:nvPr/>
        </p:nvGrpSpPr>
        <p:grpSpPr>
          <a:xfrm>
            <a:off x="224346" y="-193248"/>
            <a:ext cx="1874838" cy="909212"/>
            <a:chOff x="4044061" y="4359300"/>
            <a:chExt cx="504789" cy="244800"/>
          </a:xfrm>
        </p:grpSpPr>
        <p:sp>
          <p:nvSpPr>
            <p:cNvPr id="112" name="Google Shape;112;p14"/>
            <p:cNvSpPr/>
            <p:nvPr/>
          </p:nvSpPr>
          <p:spPr>
            <a:xfrm>
              <a:off x="4044061"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4"/>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1">
    <p:spTree>
      <p:nvGrpSpPr>
        <p:cNvPr id="114" name="Shape 114"/>
        <p:cNvGrpSpPr/>
        <p:nvPr/>
      </p:nvGrpSpPr>
      <p:grpSpPr>
        <a:xfrm>
          <a:off x="0" y="0"/>
          <a:ext cx="0" cy="0"/>
          <a:chOff x="0" y="0"/>
          <a:chExt cx="0" cy="0"/>
        </a:xfrm>
      </p:grpSpPr>
      <p:sp>
        <p:nvSpPr>
          <p:cNvPr id="115" name="Google Shape;115;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116" name="Google Shape;116;p15"/>
          <p:cNvGrpSpPr/>
          <p:nvPr/>
        </p:nvGrpSpPr>
        <p:grpSpPr>
          <a:xfrm>
            <a:off x="0" y="238125"/>
            <a:ext cx="1968000" cy="51000"/>
            <a:chOff x="0" y="238125"/>
            <a:chExt cx="1968000" cy="51000"/>
          </a:xfrm>
        </p:grpSpPr>
        <p:cxnSp>
          <p:nvCxnSpPr>
            <p:cNvPr id="117" name="Google Shape;117;p15"/>
            <p:cNvCxnSpPr/>
            <p:nvPr/>
          </p:nvCxnSpPr>
          <p:spPr>
            <a:xfrm>
              <a:off x="0" y="238125"/>
              <a:ext cx="1658100" cy="0"/>
            </a:xfrm>
            <a:prstGeom prst="straightConnector1">
              <a:avLst/>
            </a:prstGeom>
            <a:noFill/>
            <a:ln cap="flat" cmpd="sng" w="9525">
              <a:solidFill>
                <a:schemeClr val="dk2"/>
              </a:solidFill>
              <a:prstDash val="solid"/>
              <a:round/>
              <a:headEnd len="med" w="med" type="none"/>
              <a:tailEnd len="med" w="med" type="none"/>
            </a:ln>
          </p:spPr>
        </p:cxnSp>
        <p:sp>
          <p:nvSpPr>
            <p:cNvPr id="118" name="Google Shape;118;p15"/>
            <p:cNvSpPr/>
            <p:nvPr/>
          </p:nvSpPr>
          <p:spPr>
            <a:xfrm>
              <a:off x="891900" y="238125"/>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19" name="Google Shape;119;p15"/>
            <p:cNvSpPr/>
            <p:nvPr/>
          </p:nvSpPr>
          <p:spPr>
            <a:xfrm>
              <a:off x="1785000" y="238125"/>
              <a:ext cx="1830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120" name="Google Shape;120;p15"/>
          <p:cNvGrpSpPr/>
          <p:nvPr/>
        </p:nvGrpSpPr>
        <p:grpSpPr>
          <a:xfrm>
            <a:off x="6906338" y="4795586"/>
            <a:ext cx="2312804" cy="497458"/>
            <a:chOff x="-145925" y="-62768"/>
            <a:chExt cx="3906764" cy="840300"/>
          </a:xfrm>
        </p:grpSpPr>
        <p:sp>
          <p:nvSpPr>
            <p:cNvPr id="121" name="Google Shape;121;p15"/>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5"/>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5"/>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5"/>
          <p:cNvSpPr/>
          <p:nvPr/>
        </p:nvSpPr>
        <p:spPr>
          <a:xfrm>
            <a:off x="-80759" y="4438650"/>
            <a:ext cx="603900" cy="547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5" name="Google Shape;125;p15"/>
          <p:cNvGrpSpPr/>
          <p:nvPr/>
        </p:nvGrpSpPr>
        <p:grpSpPr>
          <a:xfrm>
            <a:off x="8129581" y="203700"/>
            <a:ext cx="1167203" cy="547667"/>
            <a:chOff x="4027125" y="4359300"/>
            <a:chExt cx="521725" cy="244800"/>
          </a:xfrm>
        </p:grpSpPr>
        <p:sp>
          <p:nvSpPr>
            <p:cNvPr id="126" name="Google Shape;126;p15"/>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5"/>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1_1">
    <p:spTree>
      <p:nvGrpSpPr>
        <p:cNvPr id="128" name="Shape 128"/>
        <p:cNvGrpSpPr/>
        <p:nvPr/>
      </p:nvGrpSpPr>
      <p:grpSpPr>
        <a:xfrm>
          <a:off x="0" y="0"/>
          <a:ext cx="0" cy="0"/>
          <a:chOff x="0" y="0"/>
          <a:chExt cx="0" cy="0"/>
        </a:xfrm>
      </p:grpSpPr>
      <p:sp>
        <p:nvSpPr>
          <p:cNvPr id="129" name="Google Shape;129;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30" name="Google Shape;130;p16"/>
          <p:cNvSpPr/>
          <p:nvPr/>
        </p:nvSpPr>
        <p:spPr>
          <a:xfrm>
            <a:off x="9055270" y="4438650"/>
            <a:ext cx="603900" cy="547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6"/>
          <p:cNvSpPr/>
          <p:nvPr/>
        </p:nvSpPr>
        <p:spPr>
          <a:xfrm>
            <a:off x="-439697" y="203700"/>
            <a:ext cx="604044" cy="547667"/>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473465" y="4795586"/>
            <a:ext cx="548700" cy="4974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6"/>
          <p:cNvGrpSpPr/>
          <p:nvPr/>
        </p:nvGrpSpPr>
        <p:grpSpPr>
          <a:xfrm>
            <a:off x="7908171" y="179767"/>
            <a:ext cx="1061077" cy="228225"/>
            <a:chOff x="-145925" y="-62768"/>
            <a:chExt cx="3906764" cy="840300"/>
          </a:xfrm>
        </p:grpSpPr>
        <p:sp>
          <p:nvSpPr>
            <p:cNvPr id="134" name="Google Shape;134;p16"/>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6"/>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6"/>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7" name="Google Shape;137;p16"/>
          <p:cNvGrpSpPr/>
          <p:nvPr/>
        </p:nvGrpSpPr>
        <p:grpSpPr>
          <a:xfrm>
            <a:off x="3323250" y="4873975"/>
            <a:ext cx="2497500" cy="51000"/>
            <a:chOff x="0" y="238125"/>
            <a:chExt cx="2497500" cy="51000"/>
          </a:xfrm>
        </p:grpSpPr>
        <p:cxnSp>
          <p:nvCxnSpPr>
            <p:cNvPr id="138" name="Google Shape;138;p16"/>
            <p:cNvCxnSpPr/>
            <p:nvPr/>
          </p:nvCxnSpPr>
          <p:spPr>
            <a:xfrm>
              <a:off x="0" y="238125"/>
              <a:ext cx="2497500" cy="0"/>
            </a:xfrm>
            <a:prstGeom prst="straightConnector1">
              <a:avLst/>
            </a:prstGeom>
            <a:noFill/>
            <a:ln cap="flat" cmpd="sng" w="9525">
              <a:solidFill>
                <a:schemeClr val="dk2"/>
              </a:solidFill>
              <a:prstDash val="solid"/>
              <a:round/>
              <a:headEnd len="med" w="med" type="none"/>
              <a:tailEnd len="med" w="med" type="none"/>
            </a:ln>
          </p:spPr>
        </p:cxnSp>
        <p:sp>
          <p:nvSpPr>
            <p:cNvPr id="139" name="Google Shape;139;p16"/>
            <p:cNvSpPr/>
            <p:nvPr/>
          </p:nvSpPr>
          <p:spPr>
            <a:xfrm>
              <a:off x="891900" y="238125"/>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40" name="Google Shape;140;p16"/>
            <p:cNvSpPr/>
            <p:nvPr/>
          </p:nvSpPr>
          <p:spPr>
            <a:xfrm>
              <a:off x="1785000" y="238125"/>
              <a:ext cx="1830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41" name="Shape 141"/>
        <p:cNvGrpSpPr/>
        <p:nvPr/>
      </p:nvGrpSpPr>
      <p:grpSpPr>
        <a:xfrm>
          <a:off x="0" y="0"/>
          <a:ext cx="0" cy="0"/>
          <a:chOff x="0" y="0"/>
          <a:chExt cx="0" cy="0"/>
        </a:xfrm>
      </p:grpSpPr>
      <p:sp>
        <p:nvSpPr>
          <p:cNvPr id="142" name="Google Shape;142;p17"/>
          <p:cNvSpPr txBox="1"/>
          <p:nvPr>
            <p:ph type="title"/>
          </p:nvPr>
        </p:nvSpPr>
        <p:spPr>
          <a:xfrm>
            <a:off x="1901688" y="3321750"/>
            <a:ext cx="5340600" cy="531900"/>
          </a:xfrm>
          <a:prstGeom prst="rect">
            <a:avLst/>
          </a:prstGeom>
        </p:spPr>
        <p:txBody>
          <a:bodyPr anchorCtr="0" anchor="ctr" bIns="91425" lIns="91425" spcFirstLastPara="1" rIns="91425" wrap="square" tIns="91425">
            <a:noAutofit/>
          </a:bodyPr>
          <a:lstStyle>
            <a:lvl1pPr lvl="0" rtl="0">
              <a:spcBef>
                <a:spcPts val="0"/>
              </a:spcBef>
              <a:spcAft>
                <a:spcPts val="0"/>
              </a:spcAft>
              <a:buSzPts val="3000"/>
              <a:buNone/>
              <a:defRPr sz="24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43" name="Google Shape;143;p17"/>
          <p:cNvSpPr txBox="1"/>
          <p:nvPr>
            <p:ph idx="1" type="subTitle"/>
          </p:nvPr>
        </p:nvSpPr>
        <p:spPr>
          <a:xfrm>
            <a:off x="1901688" y="1289850"/>
            <a:ext cx="5340600" cy="2031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144" name="Google Shape;144;p17"/>
          <p:cNvGrpSpPr/>
          <p:nvPr/>
        </p:nvGrpSpPr>
        <p:grpSpPr>
          <a:xfrm flipH="1">
            <a:off x="-150" y="4693588"/>
            <a:ext cx="9151200" cy="51000"/>
            <a:chOff x="-1198700" y="3295200"/>
            <a:chExt cx="9151200" cy="51000"/>
          </a:xfrm>
        </p:grpSpPr>
        <p:cxnSp>
          <p:nvCxnSpPr>
            <p:cNvPr id="145" name="Google Shape;145;p17"/>
            <p:cNvCxnSpPr/>
            <p:nvPr/>
          </p:nvCxnSpPr>
          <p:spPr>
            <a:xfrm>
              <a:off x="-1198700" y="3295213"/>
              <a:ext cx="9151200" cy="0"/>
            </a:xfrm>
            <a:prstGeom prst="straightConnector1">
              <a:avLst/>
            </a:prstGeom>
            <a:noFill/>
            <a:ln cap="flat" cmpd="sng" w="9525">
              <a:solidFill>
                <a:schemeClr val="dk2"/>
              </a:solidFill>
              <a:prstDash val="solid"/>
              <a:round/>
              <a:headEnd len="med" w="med" type="none"/>
              <a:tailEnd len="med" w="med" type="none"/>
            </a:ln>
          </p:spPr>
        </p:cxnSp>
        <p:sp>
          <p:nvSpPr>
            <p:cNvPr id="146" name="Google Shape;146;p17"/>
            <p:cNvSpPr/>
            <p:nvPr/>
          </p:nvSpPr>
          <p:spPr>
            <a:xfrm>
              <a:off x="299725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
    <p:spTree>
      <p:nvGrpSpPr>
        <p:cNvPr id="147" name="Shape 147"/>
        <p:cNvGrpSpPr/>
        <p:nvPr/>
      </p:nvGrpSpPr>
      <p:grpSpPr>
        <a:xfrm>
          <a:off x="0" y="0"/>
          <a:ext cx="0" cy="0"/>
          <a:chOff x="0" y="0"/>
          <a:chExt cx="0" cy="0"/>
        </a:xfrm>
      </p:grpSpPr>
      <p:sp>
        <p:nvSpPr>
          <p:cNvPr id="148" name="Google Shape;148;p18"/>
          <p:cNvSpPr/>
          <p:nvPr/>
        </p:nvSpPr>
        <p:spPr>
          <a:xfrm>
            <a:off x="8275050" y="0"/>
            <a:ext cx="8691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txBox="1"/>
          <p:nvPr>
            <p:ph type="title"/>
          </p:nvPr>
        </p:nvSpPr>
        <p:spPr>
          <a:xfrm>
            <a:off x="1139413" y="1028563"/>
            <a:ext cx="2476200" cy="1754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50" name="Google Shape;150;p18"/>
          <p:cNvSpPr txBox="1"/>
          <p:nvPr>
            <p:ph idx="1" type="subTitle"/>
          </p:nvPr>
        </p:nvSpPr>
        <p:spPr>
          <a:xfrm>
            <a:off x="1486338" y="3138177"/>
            <a:ext cx="2927700" cy="1108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151" name="Google Shape;151;p18"/>
          <p:cNvGrpSpPr/>
          <p:nvPr/>
        </p:nvGrpSpPr>
        <p:grpSpPr>
          <a:xfrm rot="5400000">
            <a:off x="8253681" y="2473687"/>
            <a:ext cx="911839" cy="196126"/>
            <a:chOff x="-145925" y="-62768"/>
            <a:chExt cx="3906764" cy="840300"/>
          </a:xfrm>
        </p:grpSpPr>
        <p:sp>
          <p:nvSpPr>
            <p:cNvPr id="152" name="Google Shape;152;p18"/>
            <p:cNvSpPr/>
            <p:nvPr/>
          </p:nvSpPr>
          <p:spPr>
            <a:xfrm>
              <a:off x="-145925" y="-62768"/>
              <a:ext cx="2178900" cy="840300"/>
            </a:xfrm>
            <a:prstGeom prst="parallelogram">
              <a:avLst>
                <a:gd fmla="val 5662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1970152" y="-62768"/>
              <a:ext cx="926700" cy="840300"/>
            </a:xfrm>
            <a:prstGeom prst="parallelogram">
              <a:avLst>
                <a:gd fmla="val 5662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2834139" y="-62768"/>
              <a:ext cx="926700" cy="840300"/>
            </a:xfrm>
            <a:prstGeom prst="parallelogram">
              <a:avLst>
                <a:gd fmla="val 5662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18"/>
          <p:cNvGrpSpPr/>
          <p:nvPr/>
        </p:nvGrpSpPr>
        <p:grpSpPr>
          <a:xfrm rot="5400000">
            <a:off x="-813679" y="395902"/>
            <a:ext cx="1874838" cy="909212"/>
            <a:chOff x="4044061" y="4359300"/>
            <a:chExt cx="504789" cy="244800"/>
          </a:xfrm>
        </p:grpSpPr>
        <p:sp>
          <p:nvSpPr>
            <p:cNvPr id="156" name="Google Shape;156;p18"/>
            <p:cNvSpPr/>
            <p:nvPr/>
          </p:nvSpPr>
          <p:spPr>
            <a:xfrm>
              <a:off x="4044061"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58" name="Shape 158"/>
        <p:cNvGrpSpPr/>
        <p:nvPr/>
      </p:nvGrpSpPr>
      <p:grpSpPr>
        <a:xfrm>
          <a:off x="0" y="0"/>
          <a:ext cx="0" cy="0"/>
          <a:chOff x="0" y="0"/>
          <a:chExt cx="0" cy="0"/>
        </a:xfrm>
      </p:grpSpPr>
      <p:sp>
        <p:nvSpPr>
          <p:cNvPr id="159" name="Google Shape;159;p19"/>
          <p:cNvSpPr/>
          <p:nvPr/>
        </p:nvSpPr>
        <p:spPr>
          <a:xfrm>
            <a:off x="0" y="2950950"/>
            <a:ext cx="9144000" cy="2192400"/>
          </a:xfrm>
          <a:prstGeom prst="rect">
            <a:avLst/>
          </a:prstGeom>
          <a:solidFill>
            <a:schemeClr val="accent5"/>
          </a:solidFill>
          <a:ln>
            <a:noFill/>
          </a:ln>
          <a:effectLst>
            <a:outerShdw blurRad="628650" rotWithShape="0" algn="bl" dist="19050">
              <a:schemeClr val="dk2">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1" name="Google Shape;161;p19"/>
          <p:cNvSpPr txBox="1"/>
          <p:nvPr>
            <p:ph idx="2" type="title"/>
          </p:nvPr>
        </p:nvSpPr>
        <p:spPr>
          <a:xfrm>
            <a:off x="1442125" y="2133400"/>
            <a:ext cx="25062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2" name="Google Shape;162;p19"/>
          <p:cNvSpPr txBox="1"/>
          <p:nvPr>
            <p:ph idx="3" type="title"/>
          </p:nvPr>
        </p:nvSpPr>
        <p:spPr>
          <a:xfrm>
            <a:off x="5195975" y="2133400"/>
            <a:ext cx="2505600" cy="9234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2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63" name="Google Shape;163;p19"/>
          <p:cNvSpPr txBox="1"/>
          <p:nvPr>
            <p:ph idx="1" type="subTitle"/>
          </p:nvPr>
        </p:nvSpPr>
        <p:spPr>
          <a:xfrm>
            <a:off x="5195975" y="2950961"/>
            <a:ext cx="2505600" cy="87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19"/>
          <p:cNvSpPr txBox="1"/>
          <p:nvPr>
            <p:ph idx="4" type="subTitle"/>
          </p:nvPr>
        </p:nvSpPr>
        <p:spPr>
          <a:xfrm>
            <a:off x="1442575" y="2950958"/>
            <a:ext cx="2505600" cy="87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grpSp>
        <p:nvGrpSpPr>
          <p:cNvPr id="165" name="Google Shape;165;p19"/>
          <p:cNvGrpSpPr/>
          <p:nvPr/>
        </p:nvGrpSpPr>
        <p:grpSpPr>
          <a:xfrm>
            <a:off x="197887" y="4706638"/>
            <a:ext cx="1097801" cy="236124"/>
            <a:chOff x="-145925" y="-62768"/>
            <a:chExt cx="3906764" cy="840300"/>
          </a:xfrm>
        </p:grpSpPr>
        <p:sp>
          <p:nvSpPr>
            <p:cNvPr id="166" name="Google Shape;166;p19"/>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9"/>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9"/>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9"/>
          <p:cNvGrpSpPr/>
          <p:nvPr/>
        </p:nvGrpSpPr>
        <p:grpSpPr>
          <a:xfrm>
            <a:off x="7846112" y="176988"/>
            <a:ext cx="1097801" cy="236124"/>
            <a:chOff x="-145925" y="-62768"/>
            <a:chExt cx="3906764" cy="840300"/>
          </a:xfrm>
        </p:grpSpPr>
        <p:sp>
          <p:nvSpPr>
            <p:cNvPr id="170" name="Google Shape;170;p19"/>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9"/>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 name="Google Shape;173;p19"/>
          <p:cNvGrpSpPr/>
          <p:nvPr/>
        </p:nvGrpSpPr>
        <p:grpSpPr>
          <a:xfrm flipH="1">
            <a:off x="6646500" y="4840456"/>
            <a:ext cx="2497500" cy="51000"/>
            <a:chOff x="0" y="238125"/>
            <a:chExt cx="2497500" cy="51000"/>
          </a:xfrm>
        </p:grpSpPr>
        <p:cxnSp>
          <p:nvCxnSpPr>
            <p:cNvPr id="174" name="Google Shape;174;p19"/>
            <p:cNvCxnSpPr/>
            <p:nvPr/>
          </p:nvCxnSpPr>
          <p:spPr>
            <a:xfrm>
              <a:off x="0" y="238125"/>
              <a:ext cx="2497500" cy="0"/>
            </a:xfrm>
            <a:prstGeom prst="straightConnector1">
              <a:avLst/>
            </a:prstGeom>
            <a:noFill/>
            <a:ln cap="flat" cmpd="sng" w="9525">
              <a:solidFill>
                <a:schemeClr val="dk2"/>
              </a:solidFill>
              <a:prstDash val="solid"/>
              <a:round/>
              <a:headEnd len="med" w="med" type="none"/>
              <a:tailEnd len="med" w="med" type="none"/>
            </a:ln>
          </p:spPr>
        </p:cxnSp>
        <p:sp>
          <p:nvSpPr>
            <p:cNvPr id="175" name="Google Shape;175;p19"/>
            <p:cNvSpPr/>
            <p:nvPr/>
          </p:nvSpPr>
          <p:spPr>
            <a:xfrm>
              <a:off x="891900" y="238125"/>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76" name="Google Shape;176;p19"/>
            <p:cNvSpPr/>
            <p:nvPr/>
          </p:nvSpPr>
          <p:spPr>
            <a:xfrm>
              <a:off x="1785000" y="238125"/>
              <a:ext cx="1830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177" name="Google Shape;177;p19"/>
          <p:cNvGrpSpPr/>
          <p:nvPr/>
        </p:nvGrpSpPr>
        <p:grpSpPr>
          <a:xfrm>
            <a:off x="0" y="252044"/>
            <a:ext cx="2497500" cy="51000"/>
            <a:chOff x="0" y="238125"/>
            <a:chExt cx="2497500" cy="51000"/>
          </a:xfrm>
        </p:grpSpPr>
        <p:cxnSp>
          <p:nvCxnSpPr>
            <p:cNvPr id="178" name="Google Shape;178;p19"/>
            <p:cNvCxnSpPr/>
            <p:nvPr/>
          </p:nvCxnSpPr>
          <p:spPr>
            <a:xfrm>
              <a:off x="0" y="238125"/>
              <a:ext cx="2497500" cy="0"/>
            </a:xfrm>
            <a:prstGeom prst="straightConnector1">
              <a:avLst/>
            </a:prstGeom>
            <a:noFill/>
            <a:ln cap="flat" cmpd="sng" w="9525">
              <a:solidFill>
                <a:schemeClr val="dk2"/>
              </a:solidFill>
              <a:prstDash val="solid"/>
              <a:round/>
              <a:headEnd len="med" w="med" type="none"/>
              <a:tailEnd len="med" w="med" type="none"/>
            </a:ln>
          </p:spPr>
        </p:cxnSp>
        <p:sp>
          <p:nvSpPr>
            <p:cNvPr id="179" name="Google Shape;179;p19"/>
            <p:cNvSpPr/>
            <p:nvPr/>
          </p:nvSpPr>
          <p:spPr>
            <a:xfrm>
              <a:off x="891900" y="238125"/>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180" name="Google Shape;180;p19"/>
            <p:cNvSpPr/>
            <p:nvPr/>
          </p:nvSpPr>
          <p:spPr>
            <a:xfrm>
              <a:off x="1785000" y="238125"/>
              <a:ext cx="1830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81" name="Shape 181"/>
        <p:cNvGrpSpPr/>
        <p:nvPr/>
      </p:nvGrpSpPr>
      <p:grpSpPr>
        <a:xfrm>
          <a:off x="0" y="0"/>
          <a:ext cx="0" cy="0"/>
          <a:chOff x="0" y="0"/>
          <a:chExt cx="0" cy="0"/>
        </a:xfrm>
      </p:grpSpPr>
      <p:sp>
        <p:nvSpPr>
          <p:cNvPr id="182" name="Google Shape;182;p20"/>
          <p:cNvSpPr/>
          <p:nvPr/>
        </p:nvSpPr>
        <p:spPr>
          <a:xfrm>
            <a:off x="0" y="2659950"/>
            <a:ext cx="9144000" cy="2483400"/>
          </a:xfrm>
          <a:prstGeom prst="rect">
            <a:avLst/>
          </a:prstGeom>
          <a:solidFill>
            <a:schemeClr val="accent5"/>
          </a:solidFill>
          <a:ln>
            <a:noFill/>
          </a:ln>
          <a:effectLst>
            <a:outerShdw blurRad="628650" rotWithShape="0" algn="bl" dist="19050">
              <a:schemeClr val="dk2">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84" name="Google Shape;184;p20"/>
          <p:cNvSpPr txBox="1"/>
          <p:nvPr>
            <p:ph idx="2" type="title"/>
          </p:nvPr>
        </p:nvSpPr>
        <p:spPr>
          <a:xfrm>
            <a:off x="969475" y="1734888"/>
            <a:ext cx="198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5"/>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5" name="Google Shape;185;p20"/>
          <p:cNvSpPr txBox="1"/>
          <p:nvPr>
            <p:ph idx="1" type="subTitle"/>
          </p:nvPr>
        </p:nvSpPr>
        <p:spPr>
          <a:xfrm>
            <a:off x="969475" y="2169987"/>
            <a:ext cx="1986600" cy="11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5"/>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186" name="Google Shape;186;p20"/>
          <p:cNvSpPr txBox="1"/>
          <p:nvPr>
            <p:ph idx="3" type="title"/>
          </p:nvPr>
        </p:nvSpPr>
        <p:spPr>
          <a:xfrm>
            <a:off x="3578695" y="1734888"/>
            <a:ext cx="198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5"/>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7" name="Google Shape;187;p20"/>
          <p:cNvSpPr txBox="1"/>
          <p:nvPr>
            <p:ph idx="4" type="subTitle"/>
          </p:nvPr>
        </p:nvSpPr>
        <p:spPr>
          <a:xfrm>
            <a:off x="3578700" y="2169974"/>
            <a:ext cx="1986600" cy="11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5"/>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188" name="Google Shape;188;p20"/>
          <p:cNvSpPr txBox="1"/>
          <p:nvPr>
            <p:ph idx="5" type="title"/>
          </p:nvPr>
        </p:nvSpPr>
        <p:spPr>
          <a:xfrm>
            <a:off x="6187925" y="1734888"/>
            <a:ext cx="19866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solidFill>
                  <a:schemeClr val="accent5"/>
                </a:solidFill>
              </a:defRPr>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89" name="Google Shape;189;p20"/>
          <p:cNvSpPr txBox="1"/>
          <p:nvPr>
            <p:ph idx="6" type="subTitle"/>
          </p:nvPr>
        </p:nvSpPr>
        <p:spPr>
          <a:xfrm>
            <a:off x="6187924" y="2169974"/>
            <a:ext cx="1986600" cy="1108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accent5"/>
                </a:solidFill>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190" name="Google Shape;190;p20"/>
          <p:cNvGrpSpPr/>
          <p:nvPr/>
        </p:nvGrpSpPr>
        <p:grpSpPr>
          <a:xfrm>
            <a:off x="8341250" y="132063"/>
            <a:ext cx="645323" cy="312952"/>
            <a:chOff x="4044061" y="4359300"/>
            <a:chExt cx="504789" cy="244800"/>
          </a:xfrm>
        </p:grpSpPr>
        <p:sp>
          <p:nvSpPr>
            <p:cNvPr id="191" name="Google Shape;191;p20"/>
            <p:cNvSpPr/>
            <p:nvPr/>
          </p:nvSpPr>
          <p:spPr>
            <a:xfrm>
              <a:off x="4044061"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0"/>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279875" y="1340388"/>
            <a:ext cx="3401400" cy="1723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hasCustomPrompt="1" idx="2" type="title"/>
          </p:nvPr>
        </p:nvSpPr>
        <p:spPr>
          <a:xfrm>
            <a:off x="1794975" y="1492750"/>
            <a:ext cx="966000" cy="66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40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3279875" y="3027713"/>
            <a:ext cx="3401400" cy="738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
    <p:spTree>
      <p:nvGrpSpPr>
        <p:cNvPr id="193" name="Shape 193"/>
        <p:cNvGrpSpPr/>
        <p:nvPr/>
      </p:nvGrpSpPr>
      <p:grpSpPr>
        <a:xfrm>
          <a:off x="0" y="0"/>
          <a:ext cx="0" cy="0"/>
          <a:chOff x="0" y="0"/>
          <a:chExt cx="0" cy="0"/>
        </a:xfrm>
      </p:grpSpPr>
      <p:sp>
        <p:nvSpPr>
          <p:cNvPr id="194" name="Google Shape;194;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195" name="Google Shape;195;p21"/>
          <p:cNvSpPr txBox="1"/>
          <p:nvPr>
            <p:ph idx="2" type="title"/>
          </p:nvPr>
        </p:nvSpPr>
        <p:spPr>
          <a:xfrm>
            <a:off x="879886" y="3305825"/>
            <a:ext cx="2151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6" name="Google Shape;196;p21"/>
          <p:cNvSpPr txBox="1"/>
          <p:nvPr>
            <p:ph idx="1" type="subTitle"/>
          </p:nvPr>
        </p:nvSpPr>
        <p:spPr>
          <a:xfrm>
            <a:off x="879886" y="3740924"/>
            <a:ext cx="21519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197" name="Google Shape;197;p21"/>
          <p:cNvSpPr txBox="1"/>
          <p:nvPr>
            <p:ph idx="3" type="title"/>
          </p:nvPr>
        </p:nvSpPr>
        <p:spPr>
          <a:xfrm>
            <a:off x="3492088" y="3305825"/>
            <a:ext cx="2151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98" name="Google Shape;198;p21"/>
          <p:cNvSpPr txBox="1"/>
          <p:nvPr>
            <p:ph idx="4" type="subTitle"/>
          </p:nvPr>
        </p:nvSpPr>
        <p:spPr>
          <a:xfrm>
            <a:off x="3492088" y="3740925"/>
            <a:ext cx="21519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199" name="Google Shape;199;p21"/>
          <p:cNvSpPr txBox="1"/>
          <p:nvPr>
            <p:ph idx="5" type="title"/>
          </p:nvPr>
        </p:nvSpPr>
        <p:spPr>
          <a:xfrm>
            <a:off x="6104290" y="3305825"/>
            <a:ext cx="2151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00" name="Google Shape;200;p21"/>
          <p:cNvSpPr txBox="1"/>
          <p:nvPr>
            <p:ph idx="6" type="subTitle"/>
          </p:nvPr>
        </p:nvSpPr>
        <p:spPr>
          <a:xfrm>
            <a:off x="6104290" y="3740925"/>
            <a:ext cx="21519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01" name="Google Shape;201;p21"/>
          <p:cNvSpPr/>
          <p:nvPr/>
        </p:nvSpPr>
        <p:spPr>
          <a:xfrm>
            <a:off x="0" y="4310950"/>
            <a:ext cx="9144000" cy="832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2" name="Google Shape;202;p21"/>
          <p:cNvGrpSpPr/>
          <p:nvPr/>
        </p:nvGrpSpPr>
        <p:grpSpPr>
          <a:xfrm>
            <a:off x="7914562" y="141663"/>
            <a:ext cx="1097801" cy="236124"/>
            <a:chOff x="-145925" y="-62768"/>
            <a:chExt cx="3906764" cy="840300"/>
          </a:xfrm>
        </p:grpSpPr>
        <p:sp>
          <p:nvSpPr>
            <p:cNvPr id="203" name="Google Shape;203;p21"/>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1"/>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1"/>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1"/>
          <p:cNvGrpSpPr/>
          <p:nvPr/>
        </p:nvGrpSpPr>
        <p:grpSpPr>
          <a:xfrm flipH="1">
            <a:off x="0" y="273132"/>
            <a:ext cx="2660100" cy="51000"/>
            <a:chOff x="5292375" y="3295200"/>
            <a:chExt cx="2660100" cy="51000"/>
          </a:xfrm>
        </p:grpSpPr>
        <p:cxnSp>
          <p:nvCxnSpPr>
            <p:cNvPr id="207" name="Google Shape;207;p21"/>
            <p:cNvCxnSpPr/>
            <p:nvPr/>
          </p:nvCxnSpPr>
          <p:spPr>
            <a:xfrm>
              <a:off x="5292375" y="3295213"/>
              <a:ext cx="2660100" cy="0"/>
            </a:xfrm>
            <a:prstGeom prst="straightConnector1">
              <a:avLst/>
            </a:prstGeom>
            <a:noFill/>
            <a:ln cap="flat" cmpd="sng" w="9525">
              <a:solidFill>
                <a:schemeClr val="dk2"/>
              </a:solidFill>
              <a:prstDash val="solid"/>
              <a:round/>
              <a:headEnd len="med" w="med" type="none"/>
              <a:tailEnd len="med" w="med" type="none"/>
            </a:ln>
          </p:spPr>
        </p:cxnSp>
        <p:sp>
          <p:nvSpPr>
            <p:cNvPr id="208" name="Google Shape;208;p21"/>
            <p:cNvSpPr/>
            <p:nvPr/>
          </p:nvSpPr>
          <p:spPr>
            <a:xfrm>
              <a:off x="542800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209" name="Google Shape;209;p21"/>
          <p:cNvGrpSpPr/>
          <p:nvPr/>
        </p:nvGrpSpPr>
        <p:grpSpPr>
          <a:xfrm>
            <a:off x="2385493" y="4788003"/>
            <a:ext cx="820811" cy="176463"/>
            <a:chOff x="-145925" y="-62768"/>
            <a:chExt cx="3906764" cy="840300"/>
          </a:xfrm>
        </p:grpSpPr>
        <p:sp>
          <p:nvSpPr>
            <p:cNvPr id="210" name="Google Shape;210;p21"/>
            <p:cNvSpPr/>
            <p:nvPr/>
          </p:nvSpPr>
          <p:spPr>
            <a:xfrm>
              <a:off x="-145925" y="-62768"/>
              <a:ext cx="2178900" cy="840300"/>
            </a:xfrm>
            <a:prstGeom prst="parallelogram">
              <a:avLst>
                <a:gd fmla="val 5662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1"/>
            <p:cNvSpPr/>
            <p:nvPr/>
          </p:nvSpPr>
          <p:spPr>
            <a:xfrm>
              <a:off x="1970152" y="-62768"/>
              <a:ext cx="926700" cy="840300"/>
            </a:xfrm>
            <a:prstGeom prst="parallelogram">
              <a:avLst>
                <a:gd fmla="val 5662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1"/>
            <p:cNvSpPr/>
            <p:nvPr/>
          </p:nvSpPr>
          <p:spPr>
            <a:xfrm>
              <a:off x="2834139" y="-62768"/>
              <a:ext cx="926700" cy="840300"/>
            </a:xfrm>
            <a:prstGeom prst="parallelogram">
              <a:avLst>
                <a:gd fmla="val 5662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213" name="Shape 213"/>
        <p:cNvGrpSpPr/>
        <p:nvPr/>
      </p:nvGrpSpPr>
      <p:grpSpPr>
        <a:xfrm>
          <a:off x="0" y="0"/>
          <a:ext cx="0" cy="0"/>
          <a:chOff x="0" y="0"/>
          <a:chExt cx="0" cy="0"/>
        </a:xfrm>
      </p:grpSpPr>
      <p:sp>
        <p:nvSpPr>
          <p:cNvPr id="214" name="Google Shape;21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15" name="Google Shape;215;p22"/>
          <p:cNvSpPr txBox="1"/>
          <p:nvPr>
            <p:ph idx="2" type="title"/>
          </p:nvPr>
        </p:nvSpPr>
        <p:spPr>
          <a:xfrm>
            <a:off x="2259138" y="1585713"/>
            <a:ext cx="2114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6" name="Google Shape;216;p22"/>
          <p:cNvSpPr txBox="1"/>
          <p:nvPr>
            <p:ph idx="1" type="subTitle"/>
          </p:nvPr>
        </p:nvSpPr>
        <p:spPr>
          <a:xfrm>
            <a:off x="2259138" y="2012778"/>
            <a:ext cx="21147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17" name="Google Shape;217;p22"/>
          <p:cNvSpPr txBox="1"/>
          <p:nvPr>
            <p:ph idx="3" type="title"/>
          </p:nvPr>
        </p:nvSpPr>
        <p:spPr>
          <a:xfrm>
            <a:off x="5641302" y="1585713"/>
            <a:ext cx="2114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8" name="Google Shape;218;p22"/>
          <p:cNvSpPr txBox="1"/>
          <p:nvPr>
            <p:ph idx="4" type="subTitle"/>
          </p:nvPr>
        </p:nvSpPr>
        <p:spPr>
          <a:xfrm>
            <a:off x="5641302" y="2012778"/>
            <a:ext cx="21147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19" name="Google Shape;219;p22"/>
          <p:cNvSpPr txBox="1"/>
          <p:nvPr>
            <p:ph idx="5" type="title"/>
          </p:nvPr>
        </p:nvSpPr>
        <p:spPr>
          <a:xfrm>
            <a:off x="2259138" y="3347923"/>
            <a:ext cx="2114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0" name="Google Shape;220;p22"/>
          <p:cNvSpPr txBox="1"/>
          <p:nvPr>
            <p:ph idx="6" type="subTitle"/>
          </p:nvPr>
        </p:nvSpPr>
        <p:spPr>
          <a:xfrm>
            <a:off x="2259138" y="3774989"/>
            <a:ext cx="21147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21" name="Google Shape;221;p22"/>
          <p:cNvSpPr txBox="1"/>
          <p:nvPr>
            <p:ph idx="7" type="title"/>
          </p:nvPr>
        </p:nvSpPr>
        <p:spPr>
          <a:xfrm>
            <a:off x="5641302" y="3347923"/>
            <a:ext cx="21147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2" name="Google Shape;222;p22"/>
          <p:cNvSpPr txBox="1"/>
          <p:nvPr>
            <p:ph idx="8" type="subTitle"/>
          </p:nvPr>
        </p:nvSpPr>
        <p:spPr>
          <a:xfrm>
            <a:off x="5641302" y="3774989"/>
            <a:ext cx="2114700" cy="66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223" name="Google Shape;223;p22"/>
          <p:cNvGrpSpPr/>
          <p:nvPr/>
        </p:nvGrpSpPr>
        <p:grpSpPr>
          <a:xfrm rot="5400000">
            <a:off x="-35138" y="4166509"/>
            <a:ext cx="1097801" cy="236124"/>
            <a:chOff x="-145925" y="-62768"/>
            <a:chExt cx="3906764" cy="840300"/>
          </a:xfrm>
        </p:grpSpPr>
        <p:sp>
          <p:nvSpPr>
            <p:cNvPr id="224" name="Google Shape;224;p22"/>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2"/>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2"/>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 name="Google Shape;227;p22"/>
          <p:cNvGrpSpPr/>
          <p:nvPr/>
        </p:nvGrpSpPr>
        <p:grpSpPr>
          <a:xfrm rot="5400000">
            <a:off x="8064637" y="1386634"/>
            <a:ext cx="1097801" cy="236124"/>
            <a:chOff x="-145925" y="-62768"/>
            <a:chExt cx="3906764" cy="840300"/>
          </a:xfrm>
        </p:grpSpPr>
        <p:sp>
          <p:nvSpPr>
            <p:cNvPr id="228" name="Google Shape;228;p22"/>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1" name="Google Shape;231;p22"/>
          <p:cNvGrpSpPr/>
          <p:nvPr/>
        </p:nvGrpSpPr>
        <p:grpSpPr>
          <a:xfrm>
            <a:off x="0" y="238125"/>
            <a:ext cx="1968000" cy="51000"/>
            <a:chOff x="0" y="238125"/>
            <a:chExt cx="1968000" cy="51000"/>
          </a:xfrm>
        </p:grpSpPr>
        <p:cxnSp>
          <p:nvCxnSpPr>
            <p:cNvPr id="232" name="Google Shape;232;p22"/>
            <p:cNvCxnSpPr/>
            <p:nvPr/>
          </p:nvCxnSpPr>
          <p:spPr>
            <a:xfrm>
              <a:off x="0" y="238125"/>
              <a:ext cx="1658100" cy="0"/>
            </a:xfrm>
            <a:prstGeom prst="straightConnector1">
              <a:avLst/>
            </a:prstGeom>
            <a:noFill/>
            <a:ln cap="flat" cmpd="sng" w="9525">
              <a:solidFill>
                <a:schemeClr val="dk2"/>
              </a:solidFill>
              <a:prstDash val="solid"/>
              <a:round/>
              <a:headEnd len="med" w="med" type="none"/>
              <a:tailEnd len="med" w="med" type="none"/>
            </a:ln>
          </p:spPr>
        </p:cxnSp>
        <p:sp>
          <p:nvSpPr>
            <p:cNvPr id="233" name="Google Shape;233;p22"/>
            <p:cNvSpPr/>
            <p:nvPr/>
          </p:nvSpPr>
          <p:spPr>
            <a:xfrm>
              <a:off x="891900" y="238125"/>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34" name="Google Shape;234;p22"/>
            <p:cNvSpPr/>
            <p:nvPr/>
          </p:nvSpPr>
          <p:spPr>
            <a:xfrm>
              <a:off x="1785000" y="238125"/>
              <a:ext cx="1830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35" name="Shape 235"/>
        <p:cNvGrpSpPr/>
        <p:nvPr/>
      </p:nvGrpSpPr>
      <p:grpSpPr>
        <a:xfrm>
          <a:off x="0" y="0"/>
          <a:ext cx="0" cy="0"/>
          <a:chOff x="0" y="0"/>
          <a:chExt cx="0" cy="0"/>
        </a:xfrm>
      </p:grpSpPr>
      <p:sp>
        <p:nvSpPr>
          <p:cNvPr id="236" name="Google Shape;236;p23"/>
          <p:cNvSpPr/>
          <p:nvPr/>
        </p:nvSpPr>
        <p:spPr>
          <a:xfrm>
            <a:off x="0" y="3344325"/>
            <a:ext cx="9144000" cy="1799100"/>
          </a:xfrm>
          <a:prstGeom prst="rect">
            <a:avLst/>
          </a:prstGeom>
          <a:solidFill>
            <a:schemeClr val="accent5"/>
          </a:solidFill>
          <a:ln>
            <a:noFill/>
          </a:ln>
          <a:effectLst>
            <a:outerShdw blurRad="628650" rotWithShape="0" algn="bl" dist="19050">
              <a:schemeClr val="dk2">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38" name="Google Shape;238;p23"/>
          <p:cNvSpPr txBox="1"/>
          <p:nvPr>
            <p:ph idx="2" type="title"/>
          </p:nvPr>
        </p:nvSpPr>
        <p:spPr>
          <a:xfrm>
            <a:off x="924125" y="1906750"/>
            <a:ext cx="2087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9" name="Google Shape;239;p23"/>
          <p:cNvSpPr txBox="1"/>
          <p:nvPr>
            <p:ph idx="1" type="subTitle"/>
          </p:nvPr>
        </p:nvSpPr>
        <p:spPr>
          <a:xfrm>
            <a:off x="924125" y="2338055"/>
            <a:ext cx="20874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0" name="Google Shape;240;p23"/>
          <p:cNvSpPr txBox="1"/>
          <p:nvPr>
            <p:ph idx="3" type="title"/>
          </p:nvPr>
        </p:nvSpPr>
        <p:spPr>
          <a:xfrm>
            <a:off x="3528297" y="1906750"/>
            <a:ext cx="2087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1" name="Google Shape;241;p23"/>
          <p:cNvSpPr txBox="1"/>
          <p:nvPr>
            <p:ph idx="4" type="subTitle"/>
          </p:nvPr>
        </p:nvSpPr>
        <p:spPr>
          <a:xfrm>
            <a:off x="3528300" y="2338050"/>
            <a:ext cx="20874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2" name="Google Shape;242;p23"/>
          <p:cNvSpPr txBox="1"/>
          <p:nvPr>
            <p:ph idx="5" type="title"/>
          </p:nvPr>
        </p:nvSpPr>
        <p:spPr>
          <a:xfrm>
            <a:off x="924125" y="3557196"/>
            <a:ext cx="2087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3" name="Google Shape;243;p23"/>
          <p:cNvSpPr txBox="1"/>
          <p:nvPr>
            <p:ph idx="6" type="subTitle"/>
          </p:nvPr>
        </p:nvSpPr>
        <p:spPr>
          <a:xfrm>
            <a:off x="924125" y="3988500"/>
            <a:ext cx="20874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4" name="Google Shape;244;p23"/>
          <p:cNvSpPr txBox="1"/>
          <p:nvPr>
            <p:ph idx="7" type="title"/>
          </p:nvPr>
        </p:nvSpPr>
        <p:spPr>
          <a:xfrm>
            <a:off x="3528297" y="3557196"/>
            <a:ext cx="2087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5" name="Google Shape;245;p23"/>
          <p:cNvSpPr txBox="1"/>
          <p:nvPr>
            <p:ph idx="8" type="subTitle"/>
          </p:nvPr>
        </p:nvSpPr>
        <p:spPr>
          <a:xfrm>
            <a:off x="3528300" y="3988500"/>
            <a:ext cx="20874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6" name="Google Shape;246;p23"/>
          <p:cNvSpPr txBox="1"/>
          <p:nvPr>
            <p:ph idx="9" type="title"/>
          </p:nvPr>
        </p:nvSpPr>
        <p:spPr>
          <a:xfrm>
            <a:off x="6132475" y="1906750"/>
            <a:ext cx="2087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7" name="Google Shape;247;p23"/>
          <p:cNvSpPr txBox="1"/>
          <p:nvPr>
            <p:ph idx="13" type="subTitle"/>
          </p:nvPr>
        </p:nvSpPr>
        <p:spPr>
          <a:xfrm>
            <a:off x="6132475" y="2338050"/>
            <a:ext cx="20874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48" name="Google Shape;248;p23"/>
          <p:cNvSpPr txBox="1"/>
          <p:nvPr>
            <p:ph idx="14" type="title"/>
          </p:nvPr>
        </p:nvSpPr>
        <p:spPr>
          <a:xfrm>
            <a:off x="6132475" y="3557196"/>
            <a:ext cx="2087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9" name="Google Shape;249;p23"/>
          <p:cNvSpPr txBox="1"/>
          <p:nvPr>
            <p:ph idx="15" type="subTitle"/>
          </p:nvPr>
        </p:nvSpPr>
        <p:spPr>
          <a:xfrm>
            <a:off x="6132475" y="3988500"/>
            <a:ext cx="20874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250" name="Google Shape;250;p23"/>
          <p:cNvGrpSpPr/>
          <p:nvPr/>
        </p:nvGrpSpPr>
        <p:grpSpPr>
          <a:xfrm>
            <a:off x="-337094" y="4733775"/>
            <a:ext cx="1167203" cy="547667"/>
            <a:chOff x="4027125" y="4359300"/>
            <a:chExt cx="521725" cy="244800"/>
          </a:xfrm>
        </p:grpSpPr>
        <p:sp>
          <p:nvSpPr>
            <p:cNvPr id="251" name="Google Shape;251;p23"/>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3" name="Google Shape;253;p23"/>
          <p:cNvGrpSpPr/>
          <p:nvPr/>
        </p:nvGrpSpPr>
        <p:grpSpPr>
          <a:xfrm>
            <a:off x="8179350" y="3232546"/>
            <a:ext cx="1097801" cy="236124"/>
            <a:chOff x="-145925" y="-62768"/>
            <a:chExt cx="3906764" cy="840300"/>
          </a:xfrm>
        </p:grpSpPr>
        <p:sp>
          <p:nvSpPr>
            <p:cNvPr id="254" name="Google Shape;254;p23"/>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57" name="Shape 257"/>
        <p:cNvGrpSpPr/>
        <p:nvPr/>
      </p:nvGrpSpPr>
      <p:grpSpPr>
        <a:xfrm>
          <a:off x="0" y="0"/>
          <a:ext cx="0" cy="0"/>
          <a:chOff x="0" y="0"/>
          <a:chExt cx="0" cy="0"/>
        </a:xfrm>
      </p:grpSpPr>
      <p:sp>
        <p:nvSpPr>
          <p:cNvPr id="258" name="Google Shape;258;p24"/>
          <p:cNvSpPr txBox="1"/>
          <p:nvPr>
            <p:ph hasCustomPrompt="1" type="title"/>
          </p:nvPr>
        </p:nvSpPr>
        <p:spPr>
          <a:xfrm>
            <a:off x="1401500" y="2208625"/>
            <a:ext cx="1099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9" name="Google Shape;259;p24"/>
          <p:cNvSpPr txBox="1"/>
          <p:nvPr>
            <p:ph hasCustomPrompt="1" idx="2" type="title"/>
          </p:nvPr>
        </p:nvSpPr>
        <p:spPr>
          <a:xfrm>
            <a:off x="4022400" y="2208625"/>
            <a:ext cx="1099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0" name="Google Shape;260;p24"/>
          <p:cNvSpPr txBox="1"/>
          <p:nvPr>
            <p:ph hasCustomPrompt="1" idx="3" type="title"/>
          </p:nvPr>
        </p:nvSpPr>
        <p:spPr>
          <a:xfrm>
            <a:off x="6643300" y="2208625"/>
            <a:ext cx="1099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61" name="Google Shape;261;p24"/>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62" name="Google Shape;262;p24"/>
          <p:cNvSpPr txBox="1"/>
          <p:nvPr>
            <p:ph idx="5" type="title"/>
          </p:nvPr>
        </p:nvSpPr>
        <p:spPr>
          <a:xfrm>
            <a:off x="917000" y="3409025"/>
            <a:ext cx="206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3" name="Google Shape;263;p24"/>
          <p:cNvSpPr txBox="1"/>
          <p:nvPr>
            <p:ph idx="1" type="subTitle"/>
          </p:nvPr>
        </p:nvSpPr>
        <p:spPr>
          <a:xfrm>
            <a:off x="917000" y="3840328"/>
            <a:ext cx="20682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4" name="Google Shape;264;p24"/>
          <p:cNvSpPr txBox="1"/>
          <p:nvPr>
            <p:ph idx="6" type="title"/>
          </p:nvPr>
        </p:nvSpPr>
        <p:spPr>
          <a:xfrm>
            <a:off x="3537900" y="3409025"/>
            <a:ext cx="206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5" name="Google Shape;265;p24"/>
          <p:cNvSpPr txBox="1"/>
          <p:nvPr>
            <p:ph idx="7" type="subTitle"/>
          </p:nvPr>
        </p:nvSpPr>
        <p:spPr>
          <a:xfrm>
            <a:off x="3537900" y="3840325"/>
            <a:ext cx="20682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
        <p:nvSpPr>
          <p:cNvPr id="266" name="Google Shape;266;p24"/>
          <p:cNvSpPr txBox="1"/>
          <p:nvPr>
            <p:ph idx="8" type="title"/>
          </p:nvPr>
        </p:nvSpPr>
        <p:spPr>
          <a:xfrm>
            <a:off x="6158800" y="3409025"/>
            <a:ext cx="206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4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7" name="Google Shape;267;p24"/>
          <p:cNvSpPr txBox="1"/>
          <p:nvPr>
            <p:ph idx="9" type="subTitle"/>
          </p:nvPr>
        </p:nvSpPr>
        <p:spPr>
          <a:xfrm>
            <a:off x="6158800" y="3840325"/>
            <a:ext cx="2068200" cy="64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268" name="Google Shape;268;p24"/>
          <p:cNvGrpSpPr/>
          <p:nvPr/>
        </p:nvGrpSpPr>
        <p:grpSpPr>
          <a:xfrm>
            <a:off x="0" y="238125"/>
            <a:ext cx="1968000" cy="51000"/>
            <a:chOff x="0" y="238125"/>
            <a:chExt cx="1968000" cy="51000"/>
          </a:xfrm>
        </p:grpSpPr>
        <p:cxnSp>
          <p:nvCxnSpPr>
            <p:cNvPr id="269" name="Google Shape;269;p24"/>
            <p:cNvCxnSpPr/>
            <p:nvPr/>
          </p:nvCxnSpPr>
          <p:spPr>
            <a:xfrm>
              <a:off x="0" y="238125"/>
              <a:ext cx="1658100" cy="0"/>
            </a:xfrm>
            <a:prstGeom prst="straightConnector1">
              <a:avLst/>
            </a:prstGeom>
            <a:noFill/>
            <a:ln cap="flat" cmpd="sng" w="9525">
              <a:solidFill>
                <a:schemeClr val="dk2"/>
              </a:solidFill>
              <a:prstDash val="solid"/>
              <a:round/>
              <a:headEnd len="med" w="med" type="none"/>
              <a:tailEnd len="med" w="med" type="none"/>
            </a:ln>
          </p:spPr>
        </p:cxnSp>
        <p:sp>
          <p:nvSpPr>
            <p:cNvPr id="270" name="Google Shape;270;p24"/>
            <p:cNvSpPr/>
            <p:nvPr/>
          </p:nvSpPr>
          <p:spPr>
            <a:xfrm>
              <a:off x="891900" y="238125"/>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71" name="Google Shape;271;p24"/>
            <p:cNvSpPr/>
            <p:nvPr/>
          </p:nvSpPr>
          <p:spPr>
            <a:xfrm>
              <a:off x="1785000" y="238125"/>
              <a:ext cx="1830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272" name="Google Shape;272;p24"/>
          <p:cNvGrpSpPr/>
          <p:nvPr/>
        </p:nvGrpSpPr>
        <p:grpSpPr>
          <a:xfrm>
            <a:off x="8129581" y="203700"/>
            <a:ext cx="1167203" cy="547667"/>
            <a:chOff x="4027125" y="4359300"/>
            <a:chExt cx="521725" cy="244800"/>
          </a:xfrm>
        </p:grpSpPr>
        <p:sp>
          <p:nvSpPr>
            <p:cNvPr id="273" name="Google Shape;273;p24"/>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4"/>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24"/>
          <p:cNvGrpSpPr/>
          <p:nvPr/>
        </p:nvGrpSpPr>
        <p:grpSpPr>
          <a:xfrm>
            <a:off x="4119388" y="4880261"/>
            <a:ext cx="2312804" cy="497458"/>
            <a:chOff x="-145925" y="-62768"/>
            <a:chExt cx="3906764" cy="840300"/>
          </a:xfrm>
        </p:grpSpPr>
        <p:sp>
          <p:nvSpPr>
            <p:cNvPr id="276" name="Google Shape;276;p24"/>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4"/>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4"/>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279" name="Shape 279"/>
        <p:cNvGrpSpPr/>
        <p:nvPr/>
      </p:nvGrpSpPr>
      <p:grpSpPr>
        <a:xfrm>
          <a:off x="0" y="0"/>
          <a:ext cx="0" cy="0"/>
          <a:chOff x="0" y="0"/>
          <a:chExt cx="0" cy="0"/>
        </a:xfrm>
      </p:grpSpPr>
      <p:sp>
        <p:nvSpPr>
          <p:cNvPr id="280" name="Google Shape;280;p25"/>
          <p:cNvSpPr/>
          <p:nvPr/>
        </p:nvSpPr>
        <p:spPr>
          <a:xfrm>
            <a:off x="4868325" y="-75"/>
            <a:ext cx="3743100" cy="5143500"/>
          </a:xfrm>
          <a:prstGeom prst="rect">
            <a:avLst/>
          </a:prstGeom>
          <a:solidFill>
            <a:schemeClr val="accent5"/>
          </a:solidFill>
          <a:ln>
            <a:noFill/>
          </a:ln>
          <a:effectLst>
            <a:outerShdw blurRad="628650" rotWithShape="0" algn="bl" dist="19050">
              <a:schemeClr val="dk2">
                <a:alpha val="38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a:off x="8611525" y="0"/>
            <a:ext cx="532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5"/>
          <p:cNvSpPr txBox="1"/>
          <p:nvPr>
            <p:ph type="title"/>
          </p:nvPr>
        </p:nvSpPr>
        <p:spPr>
          <a:xfrm>
            <a:off x="1029000" y="1555800"/>
            <a:ext cx="2832900" cy="20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sz="6000">
                <a:solidFill>
                  <a:schemeClr val="accent5"/>
                </a:solidFill>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83" name="Google Shape;283;p25"/>
          <p:cNvSpPr txBox="1"/>
          <p:nvPr>
            <p:ph idx="1" type="subTitle"/>
          </p:nvPr>
        </p:nvSpPr>
        <p:spPr>
          <a:xfrm>
            <a:off x="5323425" y="539400"/>
            <a:ext cx="2832900" cy="203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6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grpSp>
        <p:nvGrpSpPr>
          <p:cNvPr id="284" name="Google Shape;284;p25"/>
          <p:cNvGrpSpPr/>
          <p:nvPr/>
        </p:nvGrpSpPr>
        <p:grpSpPr>
          <a:xfrm rot="5400000">
            <a:off x="8421856" y="2473687"/>
            <a:ext cx="911839" cy="196126"/>
            <a:chOff x="-145925" y="-62768"/>
            <a:chExt cx="3906764" cy="840300"/>
          </a:xfrm>
        </p:grpSpPr>
        <p:sp>
          <p:nvSpPr>
            <p:cNvPr id="285" name="Google Shape;285;p25"/>
            <p:cNvSpPr/>
            <p:nvPr/>
          </p:nvSpPr>
          <p:spPr>
            <a:xfrm>
              <a:off x="-145925" y="-62768"/>
              <a:ext cx="2178900" cy="840300"/>
            </a:xfrm>
            <a:prstGeom prst="parallelogram">
              <a:avLst>
                <a:gd fmla="val 5662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a:off x="1970152" y="-62768"/>
              <a:ext cx="926700" cy="840300"/>
            </a:xfrm>
            <a:prstGeom prst="parallelogram">
              <a:avLst>
                <a:gd fmla="val 5662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a:off x="2834139" y="-62768"/>
              <a:ext cx="926700" cy="840300"/>
            </a:xfrm>
            <a:prstGeom prst="parallelogram">
              <a:avLst>
                <a:gd fmla="val 56628"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8" name="Google Shape;288;p25"/>
          <p:cNvSpPr txBox="1"/>
          <p:nvPr/>
        </p:nvSpPr>
        <p:spPr>
          <a:xfrm>
            <a:off x="5323425" y="3246000"/>
            <a:ext cx="2832900" cy="923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300"/>
              </a:spcBef>
              <a:spcAft>
                <a:spcPts val="0"/>
              </a:spcAft>
              <a:buNone/>
            </a:pPr>
            <a:r>
              <a:rPr lang="en" sz="1200">
                <a:solidFill>
                  <a:schemeClr val="lt1"/>
                </a:solidFill>
                <a:latin typeface="Karla"/>
                <a:ea typeface="Karla"/>
                <a:cs typeface="Karla"/>
                <a:sym typeface="Karla"/>
              </a:rPr>
              <a:t>CREDITS: This presentation template was created by </a:t>
            </a:r>
            <a:r>
              <a:rPr b="1" lang="en" sz="1200">
                <a:solidFill>
                  <a:schemeClr val="lt1"/>
                </a:solidFill>
                <a:uFill>
                  <a:noFill/>
                </a:uFill>
                <a:latin typeface="Karla"/>
                <a:ea typeface="Karla"/>
                <a:cs typeface="Karla"/>
                <a:sym typeface="Karla"/>
                <a:hlinkClick r:id="rId2">
                  <a:extLst>
                    <a:ext uri="{A12FA001-AC4F-418D-AE19-62706E023703}">
                      <ahyp:hlinkClr val="tx"/>
                    </a:ext>
                  </a:extLst>
                </a:hlinkClick>
              </a:rPr>
              <a:t>Slidesgo</a:t>
            </a:r>
            <a:r>
              <a:rPr lang="en" sz="1200">
                <a:solidFill>
                  <a:schemeClr val="lt1"/>
                </a:solidFill>
                <a:latin typeface="Karla"/>
                <a:ea typeface="Karla"/>
                <a:cs typeface="Karla"/>
                <a:sym typeface="Karla"/>
              </a:rPr>
              <a:t>, including icons by </a:t>
            </a:r>
            <a:r>
              <a:rPr b="1" lang="en" sz="1200">
                <a:solidFill>
                  <a:schemeClr val="lt1"/>
                </a:solidFill>
                <a:uFill>
                  <a:noFill/>
                </a:uFill>
                <a:latin typeface="Karla"/>
                <a:ea typeface="Karla"/>
                <a:cs typeface="Karla"/>
                <a:sym typeface="Karla"/>
                <a:hlinkClick r:id="rId3">
                  <a:extLst>
                    <a:ext uri="{A12FA001-AC4F-418D-AE19-62706E023703}">
                      <ahyp:hlinkClr val="tx"/>
                    </a:ext>
                  </a:extLst>
                </a:hlinkClick>
              </a:rPr>
              <a:t>Flaticon</a:t>
            </a:r>
            <a:r>
              <a:rPr b="1" lang="en" sz="1200">
                <a:solidFill>
                  <a:schemeClr val="lt1"/>
                </a:solidFill>
                <a:latin typeface="Karla"/>
                <a:ea typeface="Karla"/>
                <a:cs typeface="Karla"/>
                <a:sym typeface="Karla"/>
              </a:rPr>
              <a:t> </a:t>
            </a:r>
            <a:r>
              <a:rPr lang="en" sz="1200">
                <a:solidFill>
                  <a:schemeClr val="lt1"/>
                </a:solidFill>
                <a:latin typeface="Karla"/>
                <a:ea typeface="Karla"/>
                <a:cs typeface="Karla"/>
                <a:sym typeface="Karla"/>
              </a:rPr>
              <a:t>and infographics &amp; images by </a:t>
            </a:r>
            <a:r>
              <a:rPr b="1" lang="en" sz="1200">
                <a:solidFill>
                  <a:schemeClr val="lt1"/>
                </a:solidFill>
                <a:uFill>
                  <a:noFill/>
                </a:uFill>
                <a:latin typeface="Karla"/>
                <a:ea typeface="Karla"/>
                <a:cs typeface="Karla"/>
                <a:sym typeface="Karla"/>
                <a:hlinkClick r:id="rId4">
                  <a:extLst>
                    <a:ext uri="{A12FA001-AC4F-418D-AE19-62706E023703}">
                      <ahyp:hlinkClr val="tx"/>
                    </a:ext>
                  </a:extLst>
                </a:hlinkClick>
              </a:rPr>
              <a:t>Freepik</a:t>
            </a:r>
            <a:endParaRPr b="1" sz="1200">
              <a:solidFill>
                <a:schemeClr val="lt1"/>
              </a:solidFill>
              <a:latin typeface="Karla"/>
              <a:ea typeface="Karla"/>
              <a:cs typeface="Karla"/>
              <a:sym typeface="Karla"/>
            </a:endParaRPr>
          </a:p>
        </p:txBody>
      </p:sp>
      <p:grpSp>
        <p:nvGrpSpPr>
          <p:cNvPr id="289" name="Google Shape;289;p25"/>
          <p:cNvGrpSpPr/>
          <p:nvPr/>
        </p:nvGrpSpPr>
        <p:grpSpPr>
          <a:xfrm rot="5400000">
            <a:off x="-813679" y="395902"/>
            <a:ext cx="1874838" cy="909212"/>
            <a:chOff x="4044061" y="4359300"/>
            <a:chExt cx="504789" cy="244800"/>
          </a:xfrm>
        </p:grpSpPr>
        <p:sp>
          <p:nvSpPr>
            <p:cNvPr id="290" name="Google Shape;290;p25"/>
            <p:cNvSpPr/>
            <p:nvPr/>
          </p:nvSpPr>
          <p:spPr>
            <a:xfrm>
              <a:off x="4044061"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292" name="Shape 292"/>
        <p:cNvGrpSpPr/>
        <p:nvPr/>
      </p:nvGrpSpPr>
      <p:grpSpPr>
        <a:xfrm>
          <a:off x="0" y="0"/>
          <a:ext cx="0" cy="0"/>
          <a:chOff x="0" y="0"/>
          <a:chExt cx="0" cy="0"/>
        </a:xfrm>
      </p:grpSpPr>
      <p:grpSp>
        <p:nvGrpSpPr>
          <p:cNvPr id="293" name="Google Shape;293;p26"/>
          <p:cNvGrpSpPr/>
          <p:nvPr/>
        </p:nvGrpSpPr>
        <p:grpSpPr>
          <a:xfrm>
            <a:off x="0" y="238125"/>
            <a:ext cx="1968000" cy="51000"/>
            <a:chOff x="0" y="238125"/>
            <a:chExt cx="1968000" cy="51000"/>
          </a:xfrm>
        </p:grpSpPr>
        <p:cxnSp>
          <p:nvCxnSpPr>
            <p:cNvPr id="294" name="Google Shape;294;p26"/>
            <p:cNvCxnSpPr/>
            <p:nvPr/>
          </p:nvCxnSpPr>
          <p:spPr>
            <a:xfrm>
              <a:off x="0" y="238125"/>
              <a:ext cx="1658100" cy="0"/>
            </a:xfrm>
            <a:prstGeom prst="straightConnector1">
              <a:avLst/>
            </a:prstGeom>
            <a:noFill/>
            <a:ln cap="flat" cmpd="sng" w="9525">
              <a:solidFill>
                <a:schemeClr val="dk2"/>
              </a:solidFill>
              <a:prstDash val="solid"/>
              <a:round/>
              <a:headEnd len="med" w="med" type="none"/>
              <a:tailEnd len="med" w="med" type="none"/>
            </a:ln>
          </p:spPr>
        </p:cxnSp>
        <p:sp>
          <p:nvSpPr>
            <p:cNvPr id="295" name="Google Shape;295;p26"/>
            <p:cNvSpPr/>
            <p:nvPr/>
          </p:nvSpPr>
          <p:spPr>
            <a:xfrm>
              <a:off x="891900" y="238125"/>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296" name="Google Shape;296;p26"/>
            <p:cNvSpPr/>
            <p:nvPr/>
          </p:nvSpPr>
          <p:spPr>
            <a:xfrm>
              <a:off x="1785000" y="238125"/>
              <a:ext cx="1830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297" name="Google Shape;297;p26"/>
          <p:cNvGrpSpPr/>
          <p:nvPr/>
        </p:nvGrpSpPr>
        <p:grpSpPr>
          <a:xfrm>
            <a:off x="8129581" y="203700"/>
            <a:ext cx="1167203" cy="547667"/>
            <a:chOff x="4027125" y="4359300"/>
            <a:chExt cx="521725" cy="244800"/>
          </a:xfrm>
        </p:grpSpPr>
        <p:sp>
          <p:nvSpPr>
            <p:cNvPr id="298" name="Google Shape;298;p26"/>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6"/>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26"/>
          <p:cNvGrpSpPr/>
          <p:nvPr/>
        </p:nvGrpSpPr>
        <p:grpSpPr>
          <a:xfrm>
            <a:off x="4119388" y="4880261"/>
            <a:ext cx="2312804" cy="497458"/>
            <a:chOff x="-145925" y="-62768"/>
            <a:chExt cx="3906764" cy="840300"/>
          </a:xfrm>
        </p:grpSpPr>
        <p:sp>
          <p:nvSpPr>
            <p:cNvPr id="301" name="Google Shape;301;p26"/>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6"/>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6"/>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04" name="Shape 304"/>
        <p:cNvGrpSpPr/>
        <p:nvPr/>
      </p:nvGrpSpPr>
      <p:grpSpPr>
        <a:xfrm>
          <a:off x="0" y="0"/>
          <a:ext cx="0" cy="0"/>
          <a:chOff x="0" y="0"/>
          <a:chExt cx="0" cy="0"/>
        </a:xfrm>
      </p:grpSpPr>
      <p:grpSp>
        <p:nvGrpSpPr>
          <p:cNvPr id="305" name="Google Shape;305;p27"/>
          <p:cNvGrpSpPr/>
          <p:nvPr/>
        </p:nvGrpSpPr>
        <p:grpSpPr>
          <a:xfrm flipH="1" rot="10800000">
            <a:off x="4778725" y="4827088"/>
            <a:ext cx="4365300" cy="51000"/>
            <a:chOff x="3587050" y="3295200"/>
            <a:chExt cx="4365300" cy="51000"/>
          </a:xfrm>
        </p:grpSpPr>
        <p:cxnSp>
          <p:nvCxnSpPr>
            <p:cNvPr id="306" name="Google Shape;306;p27"/>
            <p:cNvCxnSpPr/>
            <p:nvPr/>
          </p:nvCxnSpPr>
          <p:spPr>
            <a:xfrm>
              <a:off x="3587050" y="3295213"/>
              <a:ext cx="4365300" cy="0"/>
            </a:xfrm>
            <a:prstGeom prst="straightConnector1">
              <a:avLst/>
            </a:prstGeom>
            <a:noFill/>
            <a:ln cap="flat" cmpd="sng" w="9525">
              <a:solidFill>
                <a:schemeClr val="dk2"/>
              </a:solidFill>
              <a:prstDash val="solid"/>
              <a:round/>
              <a:headEnd len="med" w="med" type="none"/>
              <a:tailEnd len="med" w="med" type="none"/>
            </a:ln>
          </p:spPr>
        </p:cxnSp>
        <p:sp>
          <p:nvSpPr>
            <p:cNvPr id="307" name="Google Shape;307;p27"/>
            <p:cNvSpPr/>
            <p:nvPr/>
          </p:nvSpPr>
          <p:spPr>
            <a:xfrm>
              <a:off x="362595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08" name="Google Shape;308;p27"/>
          <p:cNvGrpSpPr/>
          <p:nvPr/>
        </p:nvGrpSpPr>
        <p:grpSpPr>
          <a:xfrm>
            <a:off x="134048" y="122000"/>
            <a:ext cx="1297827" cy="279148"/>
            <a:chOff x="-145925" y="-62768"/>
            <a:chExt cx="3906764" cy="840300"/>
          </a:xfrm>
        </p:grpSpPr>
        <p:sp>
          <p:nvSpPr>
            <p:cNvPr id="309" name="Google Shape;309;p27"/>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7"/>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7"/>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20" name="Google Shape;20;p4"/>
          <p:cNvSpPr txBox="1"/>
          <p:nvPr>
            <p:ph idx="1" type="body"/>
          </p:nvPr>
        </p:nvSpPr>
        <p:spPr>
          <a:xfrm>
            <a:off x="720000" y="1152725"/>
            <a:ext cx="7704000" cy="3479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AutoNum type="arabicPeriod"/>
              <a:defRPr sz="1150"/>
            </a:lvl1pPr>
            <a:lvl2pPr indent="-304800" lvl="1" marL="914400" rtl="0">
              <a:lnSpc>
                <a:spcPct val="100000"/>
              </a:lnSpc>
              <a:spcBef>
                <a:spcPts val="0"/>
              </a:spcBef>
              <a:spcAft>
                <a:spcPts val="0"/>
              </a:spcAft>
              <a:buSzPts val="1200"/>
              <a:buFont typeface="Roboto Condensed Light"/>
              <a:buAutoNum type="alphaLcPeriod"/>
              <a:defRPr/>
            </a:lvl2pPr>
            <a:lvl3pPr indent="-304800" lvl="2" marL="1371600" rtl="0">
              <a:lnSpc>
                <a:spcPct val="100000"/>
              </a:lnSpc>
              <a:spcBef>
                <a:spcPts val="0"/>
              </a:spcBef>
              <a:spcAft>
                <a:spcPts val="0"/>
              </a:spcAft>
              <a:buSzPts val="1200"/>
              <a:buFont typeface="Roboto Condensed Light"/>
              <a:buAutoNum type="romanLcPeriod"/>
              <a:defRPr/>
            </a:lvl3pPr>
            <a:lvl4pPr indent="-304800" lvl="3" marL="1828800" rtl="0">
              <a:lnSpc>
                <a:spcPct val="100000"/>
              </a:lnSpc>
              <a:spcBef>
                <a:spcPts val="0"/>
              </a:spcBef>
              <a:spcAft>
                <a:spcPts val="0"/>
              </a:spcAft>
              <a:buSzPts val="1200"/>
              <a:buFont typeface="Roboto Condensed Light"/>
              <a:buAutoNum type="arabicPeriod"/>
              <a:defRPr/>
            </a:lvl4pPr>
            <a:lvl5pPr indent="-304800" lvl="4" marL="2286000" rtl="0">
              <a:lnSpc>
                <a:spcPct val="100000"/>
              </a:lnSpc>
              <a:spcBef>
                <a:spcPts val="0"/>
              </a:spcBef>
              <a:spcAft>
                <a:spcPts val="0"/>
              </a:spcAft>
              <a:buSzPts val="1200"/>
              <a:buFont typeface="Roboto Condensed Light"/>
              <a:buAutoNum type="alphaLcPeriod"/>
              <a:defRPr/>
            </a:lvl5pPr>
            <a:lvl6pPr indent="-304800" lvl="5" marL="2743200" rtl="0">
              <a:lnSpc>
                <a:spcPct val="100000"/>
              </a:lnSpc>
              <a:spcBef>
                <a:spcPts val="0"/>
              </a:spcBef>
              <a:spcAft>
                <a:spcPts val="0"/>
              </a:spcAft>
              <a:buSzPts val="1200"/>
              <a:buFont typeface="Roboto Condensed Light"/>
              <a:buAutoNum type="romanLcPeriod"/>
              <a:defRPr/>
            </a:lvl6pPr>
            <a:lvl7pPr indent="-304800" lvl="6" marL="3200400" rtl="0">
              <a:lnSpc>
                <a:spcPct val="100000"/>
              </a:lnSpc>
              <a:spcBef>
                <a:spcPts val="0"/>
              </a:spcBef>
              <a:spcAft>
                <a:spcPts val="0"/>
              </a:spcAft>
              <a:buSzPts val="1200"/>
              <a:buFont typeface="Roboto Condensed Light"/>
              <a:buAutoNum type="arabicPeriod"/>
              <a:defRPr/>
            </a:lvl7pPr>
            <a:lvl8pPr indent="-304800" lvl="7" marL="3657600" rtl="0">
              <a:lnSpc>
                <a:spcPct val="100000"/>
              </a:lnSpc>
              <a:spcBef>
                <a:spcPts val="0"/>
              </a:spcBef>
              <a:spcAft>
                <a:spcPts val="0"/>
              </a:spcAft>
              <a:buSzPts val="1200"/>
              <a:buFont typeface="Roboto Condensed Light"/>
              <a:buAutoNum type="alphaLcPeriod"/>
              <a:defRPr/>
            </a:lvl8pPr>
            <a:lvl9pPr indent="-304800" lvl="8" marL="4114800" rtl="0">
              <a:lnSpc>
                <a:spcPct val="100000"/>
              </a:lnSpc>
              <a:spcBef>
                <a:spcPts val="0"/>
              </a:spcBef>
              <a:spcAft>
                <a:spcPts val="0"/>
              </a:spcAft>
              <a:buSzPts val="1200"/>
              <a:buFont typeface="Roboto Condensed Light"/>
              <a:buAutoNum type="romanLcPeriod"/>
              <a:defRPr/>
            </a:lvl9pPr>
          </a:lstStyle>
          <a:p/>
        </p:txBody>
      </p:sp>
      <p:grpSp>
        <p:nvGrpSpPr>
          <p:cNvPr id="21" name="Google Shape;21;p4"/>
          <p:cNvGrpSpPr/>
          <p:nvPr/>
        </p:nvGrpSpPr>
        <p:grpSpPr>
          <a:xfrm>
            <a:off x="257182" y="194167"/>
            <a:ext cx="911839" cy="196126"/>
            <a:chOff x="-145925" y="-62768"/>
            <a:chExt cx="3906764" cy="840300"/>
          </a:xfrm>
        </p:grpSpPr>
        <p:sp>
          <p:nvSpPr>
            <p:cNvPr id="22" name="Google Shape;22;p4"/>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4"/>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4"/>
          <p:cNvGrpSpPr/>
          <p:nvPr/>
        </p:nvGrpSpPr>
        <p:grpSpPr>
          <a:xfrm>
            <a:off x="7805206" y="4698425"/>
            <a:ext cx="1167203" cy="547667"/>
            <a:chOff x="4027125" y="4359300"/>
            <a:chExt cx="521725" cy="244800"/>
          </a:xfrm>
        </p:grpSpPr>
        <p:sp>
          <p:nvSpPr>
            <p:cNvPr id="26" name="Google Shape;26;p4"/>
            <p:cNvSpPr/>
            <p:nvPr/>
          </p:nvSpPr>
          <p:spPr>
            <a:xfrm>
              <a:off x="4027125" y="4359300"/>
              <a:ext cx="270000" cy="244800"/>
            </a:xfrm>
            <a:prstGeom prst="parallelogram">
              <a:avLst>
                <a:gd fmla="val 56628"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4278850" y="4359300"/>
              <a:ext cx="270000" cy="244800"/>
            </a:xfrm>
            <a:prstGeom prst="parallelogram">
              <a:avLst>
                <a:gd fmla="val 56628" name="adj"/>
              </a:avLst>
            </a:prstGeom>
            <a:no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1508075" y="2370476"/>
            <a:ext cx="25062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2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0" name="Google Shape;30;p5"/>
          <p:cNvSpPr txBox="1"/>
          <p:nvPr>
            <p:ph idx="2" type="title"/>
          </p:nvPr>
        </p:nvSpPr>
        <p:spPr>
          <a:xfrm>
            <a:off x="5198125" y="2370489"/>
            <a:ext cx="2505600" cy="5589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2400"/>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31" name="Google Shape;31;p5"/>
          <p:cNvSpPr txBox="1"/>
          <p:nvPr>
            <p:ph idx="1" type="subTitle"/>
          </p:nvPr>
        </p:nvSpPr>
        <p:spPr>
          <a:xfrm>
            <a:off x="5198125" y="2815780"/>
            <a:ext cx="2505600" cy="87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2" name="Google Shape;32;p5"/>
          <p:cNvSpPr txBox="1"/>
          <p:nvPr>
            <p:ph idx="3" type="subTitle"/>
          </p:nvPr>
        </p:nvSpPr>
        <p:spPr>
          <a:xfrm>
            <a:off x="1508525" y="2815765"/>
            <a:ext cx="2505600" cy="877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3" name="Google Shape;33;p5"/>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34" name="Google Shape;34;p5"/>
          <p:cNvGrpSpPr/>
          <p:nvPr/>
        </p:nvGrpSpPr>
        <p:grpSpPr>
          <a:xfrm rot="10800000">
            <a:off x="2839800" y="4927500"/>
            <a:ext cx="3464400" cy="51000"/>
            <a:chOff x="1648150" y="3295200"/>
            <a:chExt cx="3464400" cy="51000"/>
          </a:xfrm>
        </p:grpSpPr>
        <p:cxnSp>
          <p:nvCxnSpPr>
            <p:cNvPr id="35" name="Google Shape;35;p5"/>
            <p:cNvCxnSpPr/>
            <p:nvPr/>
          </p:nvCxnSpPr>
          <p:spPr>
            <a:xfrm>
              <a:off x="1648150" y="3295213"/>
              <a:ext cx="3464400" cy="0"/>
            </a:xfrm>
            <a:prstGeom prst="straightConnector1">
              <a:avLst/>
            </a:prstGeom>
            <a:noFill/>
            <a:ln cap="flat" cmpd="sng" w="9525">
              <a:solidFill>
                <a:schemeClr val="dk2"/>
              </a:solidFill>
              <a:prstDash val="solid"/>
              <a:round/>
              <a:headEnd len="med" w="med" type="none"/>
              <a:tailEnd len="med" w="med" type="none"/>
            </a:ln>
          </p:spPr>
        </p:cxnSp>
        <p:sp>
          <p:nvSpPr>
            <p:cNvPr id="36" name="Google Shape;36;p5"/>
            <p:cNvSpPr/>
            <p:nvPr/>
          </p:nvSpPr>
          <p:spPr>
            <a:xfrm>
              <a:off x="299725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37" name="Google Shape;37;p5"/>
          <p:cNvGrpSpPr/>
          <p:nvPr/>
        </p:nvGrpSpPr>
        <p:grpSpPr>
          <a:xfrm flipH="1">
            <a:off x="2839800" y="165000"/>
            <a:ext cx="3464400" cy="51000"/>
            <a:chOff x="1648150" y="3295200"/>
            <a:chExt cx="3464400" cy="51000"/>
          </a:xfrm>
        </p:grpSpPr>
        <p:cxnSp>
          <p:nvCxnSpPr>
            <p:cNvPr id="38" name="Google Shape;38;p5"/>
            <p:cNvCxnSpPr/>
            <p:nvPr/>
          </p:nvCxnSpPr>
          <p:spPr>
            <a:xfrm>
              <a:off x="1648150" y="3295213"/>
              <a:ext cx="3464400" cy="0"/>
            </a:xfrm>
            <a:prstGeom prst="straightConnector1">
              <a:avLst/>
            </a:prstGeom>
            <a:noFill/>
            <a:ln cap="flat" cmpd="sng" w="9525">
              <a:solidFill>
                <a:schemeClr val="dk2"/>
              </a:solidFill>
              <a:prstDash val="solid"/>
              <a:round/>
              <a:headEnd len="med" w="med" type="none"/>
              <a:tailEnd len="med" w="med" type="none"/>
            </a:ln>
          </p:spPr>
        </p:cxnSp>
        <p:sp>
          <p:nvSpPr>
            <p:cNvPr id="39" name="Google Shape;39;p5"/>
            <p:cNvSpPr/>
            <p:nvPr/>
          </p:nvSpPr>
          <p:spPr>
            <a:xfrm>
              <a:off x="299725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grpSp>
        <p:nvGrpSpPr>
          <p:cNvPr id="42" name="Google Shape;42;p6"/>
          <p:cNvGrpSpPr/>
          <p:nvPr/>
        </p:nvGrpSpPr>
        <p:grpSpPr>
          <a:xfrm flipH="1" rot="10800000">
            <a:off x="4778725" y="4827088"/>
            <a:ext cx="4365300" cy="51000"/>
            <a:chOff x="3587050" y="3295200"/>
            <a:chExt cx="4365300" cy="51000"/>
          </a:xfrm>
        </p:grpSpPr>
        <p:cxnSp>
          <p:nvCxnSpPr>
            <p:cNvPr id="43" name="Google Shape;43;p6"/>
            <p:cNvCxnSpPr/>
            <p:nvPr/>
          </p:nvCxnSpPr>
          <p:spPr>
            <a:xfrm>
              <a:off x="3587050" y="3295213"/>
              <a:ext cx="4365300" cy="0"/>
            </a:xfrm>
            <a:prstGeom prst="straightConnector1">
              <a:avLst/>
            </a:prstGeom>
            <a:noFill/>
            <a:ln cap="flat" cmpd="sng" w="9525">
              <a:solidFill>
                <a:schemeClr val="dk2"/>
              </a:solidFill>
              <a:prstDash val="solid"/>
              <a:round/>
              <a:headEnd len="med" w="med" type="none"/>
              <a:tailEnd len="med" w="med" type="none"/>
            </a:ln>
          </p:spPr>
        </p:cxnSp>
        <p:sp>
          <p:nvSpPr>
            <p:cNvPr id="44" name="Google Shape;44;p6"/>
            <p:cNvSpPr/>
            <p:nvPr/>
          </p:nvSpPr>
          <p:spPr>
            <a:xfrm>
              <a:off x="362595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45" name="Google Shape;45;p6"/>
          <p:cNvGrpSpPr/>
          <p:nvPr/>
        </p:nvGrpSpPr>
        <p:grpSpPr>
          <a:xfrm>
            <a:off x="134048" y="122000"/>
            <a:ext cx="1297827" cy="279148"/>
            <a:chOff x="-145925" y="-62768"/>
            <a:chExt cx="3906764" cy="840300"/>
          </a:xfrm>
        </p:grpSpPr>
        <p:sp>
          <p:nvSpPr>
            <p:cNvPr id="46" name="Google Shape;46;p6"/>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6"/>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9" name="Shape 49"/>
        <p:cNvGrpSpPr/>
        <p:nvPr/>
      </p:nvGrpSpPr>
      <p:grpSpPr>
        <a:xfrm>
          <a:off x="0" y="0"/>
          <a:ext cx="0" cy="0"/>
          <a:chOff x="0" y="0"/>
          <a:chExt cx="0" cy="0"/>
        </a:xfrm>
      </p:grpSpPr>
      <p:sp>
        <p:nvSpPr>
          <p:cNvPr id="50" name="Google Shape;50;p7"/>
          <p:cNvSpPr txBox="1"/>
          <p:nvPr>
            <p:ph idx="1" type="body"/>
          </p:nvPr>
        </p:nvSpPr>
        <p:spPr>
          <a:xfrm>
            <a:off x="2173300" y="1881600"/>
            <a:ext cx="5446500" cy="2103600"/>
          </a:xfrm>
          <a:prstGeom prst="rect">
            <a:avLst/>
          </a:prstGeom>
        </p:spPr>
        <p:txBody>
          <a:bodyPr anchorCtr="0" anchor="t" bIns="91425" lIns="91425" spcFirstLastPara="1" rIns="91425" wrap="square" tIns="91425">
            <a:noAutofit/>
          </a:bodyPr>
          <a:lstStyle>
            <a:lvl1pPr indent="-292100" lvl="0" marL="457200" rtl="0">
              <a:lnSpc>
                <a:spcPct val="100000"/>
              </a:lnSpc>
              <a:spcBef>
                <a:spcPts val="0"/>
              </a:spcBef>
              <a:spcAft>
                <a:spcPts val="0"/>
              </a:spcAft>
              <a:buClr>
                <a:schemeClr val="accent2"/>
              </a:buClr>
              <a:buSzPts val="1000"/>
              <a:buChar char="●"/>
              <a:defRPr>
                <a:solidFill>
                  <a:srgbClr val="434343"/>
                </a:solidFill>
              </a:defRPr>
            </a:lvl1pPr>
            <a:lvl2pPr indent="-323850" lvl="1" marL="914400" rtl="0">
              <a:lnSpc>
                <a:spcPct val="100000"/>
              </a:lnSpc>
              <a:spcBef>
                <a:spcPts val="0"/>
              </a:spcBef>
              <a:spcAft>
                <a:spcPts val="0"/>
              </a:spcAft>
              <a:buSzPts val="1500"/>
              <a:buChar char="○"/>
              <a:defRPr>
                <a:solidFill>
                  <a:srgbClr val="434343"/>
                </a:solidFill>
              </a:defRPr>
            </a:lvl2pPr>
            <a:lvl3pPr indent="-323850" lvl="2" marL="1371600" rtl="0">
              <a:lnSpc>
                <a:spcPct val="100000"/>
              </a:lnSpc>
              <a:spcBef>
                <a:spcPts val="0"/>
              </a:spcBef>
              <a:spcAft>
                <a:spcPts val="0"/>
              </a:spcAft>
              <a:buSzPts val="1500"/>
              <a:buChar char="■"/>
              <a:defRPr>
                <a:solidFill>
                  <a:srgbClr val="434343"/>
                </a:solidFill>
              </a:defRPr>
            </a:lvl3pPr>
            <a:lvl4pPr indent="-323850" lvl="3" marL="1828800" rtl="0">
              <a:lnSpc>
                <a:spcPct val="100000"/>
              </a:lnSpc>
              <a:spcBef>
                <a:spcPts val="0"/>
              </a:spcBef>
              <a:spcAft>
                <a:spcPts val="0"/>
              </a:spcAft>
              <a:buSzPts val="1500"/>
              <a:buChar char="●"/>
              <a:defRPr>
                <a:solidFill>
                  <a:srgbClr val="434343"/>
                </a:solidFill>
              </a:defRPr>
            </a:lvl4pPr>
            <a:lvl5pPr indent="-323850" lvl="4" marL="2286000" rtl="0">
              <a:lnSpc>
                <a:spcPct val="100000"/>
              </a:lnSpc>
              <a:spcBef>
                <a:spcPts val="0"/>
              </a:spcBef>
              <a:spcAft>
                <a:spcPts val="0"/>
              </a:spcAft>
              <a:buSzPts val="1500"/>
              <a:buChar char="○"/>
              <a:defRPr>
                <a:solidFill>
                  <a:srgbClr val="434343"/>
                </a:solidFill>
              </a:defRPr>
            </a:lvl5pPr>
            <a:lvl6pPr indent="-323850" lvl="5" marL="2743200" rtl="0">
              <a:lnSpc>
                <a:spcPct val="100000"/>
              </a:lnSpc>
              <a:spcBef>
                <a:spcPts val="0"/>
              </a:spcBef>
              <a:spcAft>
                <a:spcPts val="0"/>
              </a:spcAft>
              <a:buSzPts val="1500"/>
              <a:buChar char="■"/>
              <a:defRPr>
                <a:solidFill>
                  <a:srgbClr val="434343"/>
                </a:solidFill>
              </a:defRPr>
            </a:lvl6pPr>
            <a:lvl7pPr indent="-323850" lvl="6" marL="3200400" rtl="0">
              <a:lnSpc>
                <a:spcPct val="100000"/>
              </a:lnSpc>
              <a:spcBef>
                <a:spcPts val="0"/>
              </a:spcBef>
              <a:spcAft>
                <a:spcPts val="0"/>
              </a:spcAft>
              <a:buSzPts val="1500"/>
              <a:buChar char="●"/>
              <a:defRPr>
                <a:solidFill>
                  <a:srgbClr val="434343"/>
                </a:solidFill>
              </a:defRPr>
            </a:lvl7pPr>
            <a:lvl8pPr indent="-323850" lvl="7" marL="3657600" rtl="0">
              <a:lnSpc>
                <a:spcPct val="100000"/>
              </a:lnSpc>
              <a:spcBef>
                <a:spcPts val="0"/>
              </a:spcBef>
              <a:spcAft>
                <a:spcPts val="0"/>
              </a:spcAft>
              <a:buSzPts val="1500"/>
              <a:buChar char="○"/>
              <a:defRPr>
                <a:solidFill>
                  <a:srgbClr val="434343"/>
                </a:solidFill>
              </a:defRPr>
            </a:lvl8pPr>
            <a:lvl9pPr indent="-323850" lvl="8" marL="4114800" rtl="0">
              <a:lnSpc>
                <a:spcPct val="100000"/>
              </a:lnSpc>
              <a:spcBef>
                <a:spcPts val="0"/>
              </a:spcBef>
              <a:spcAft>
                <a:spcPts val="0"/>
              </a:spcAft>
              <a:buSzPts val="1500"/>
              <a:buChar char="■"/>
              <a:defRPr>
                <a:solidFill>
                  <a:srgbClr val="434343"/>
                </a:solidFill>
              </a:defRPr>
            </a:lvl9pPr>
          </a:lstStyle>
          <a:p/>
        </p:txBody>
      </p:sp>
      <p:sp>
        <p:nvSpPr>
          <p:cNvPr id="51" name="Google Shape;51;p7"/>
          <p:cNvSpPr txBox="1"/>
          <p:nvPr>
            <p:ph type="title"/>
          </p:nvPr>
        </p:nvSpPr>
        <p:spPr>
          <a:xfrm>
            <a:off x="2173300" y="1158300"/>
            <a:ext cx="5446500" cy="7233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p:txBody>
      </p:sp>
      <p:sp>
        <p:nvSpPr>
          <p:cNvPr id="52" name="Google Shape;52;p7"/>
          <p:cNvSpPr/>
          <p:nvPr/>
        </p:nvSpPr>
        <p:spPr>
          <a:xfrm>
            <a:off x="0" y="0"/>
            <a:ext cx="1453500" cy="5143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 name="Google Shape;53;p7"/>
          <p:cNvGrpSpPr/>
          <p:nvPr/>
        </p:nvGrpSpPr>
        <p:grpSpPr>
          <a:xfrm>
            <a:off x="6484050" y="273132"/>
            <a:ext cx="2660100" cy="51000"/>
            <a:chOff x="5292375" y="3295200"/>
            <a:chExt cx="2660100" cy="51000"/>
          </a:xfrm>
        </p:grpSpPr>
        <p:cxnSp>
          <p:nvCxnSpPr>
            <p:cNvPr id="54" name="Google Shape;54;p7"/>
            <p:cNvCxnSpPr/>
            <p:nvPr/>
          </p:nvCxnSpPr>
          <p:spPr>
            <a:xfrm>
              <a:off x="5292375" y="3295213"/>
              <a:ext cx="2660100" cy="0"/>
            </a:xfrm>
            <a:prstGeom prst="straightConnector1">
              <a:avLst/>
            </a:prstGeom>
            <a:noFill/>
            <a:ln cap="flat" cmpd="sng" w="9525">
              <a:solidFill>
                <a:schemeClr val="dk2"/>
              </a:solidFill>
              <a:prstDash val="solid"/>
              <a:round/>
              <a:headEnd len="med" w="med" type="none"/>
              <a:tailEnd len="med" w="med" type="none"/>
            </a:ln>
          </p:spPr>
        </p:cxnSp>
        <p:sp>
          <p:nvSpPr>
            <p:cNvPr id="55" name="Google Shape;55;p7"/>
            <p:cNvSpPr/>
            <p:nvPr/>
          </p:nvSpPr>
          <p:spPr>
            <a:xfrm>
              <a:off x="542800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6" name="Shape 56"/>
        <p:cNvGrpSpPr/>
        <p:nvPr/>
      </p:nvGrpSpPr>
      <p:grpSpPr>
        <a:xfrm>
          <a:off x="0" y="0"/>
          <a:ext cx="0" cy="0"/>
          <a:chOff x="0" y="0"/>
          <a:chExt cx="0" cy="0"/>
        </a:xfrm>
      </p:grpSpPr>
      <p:sp>
        <p:nvSpPr>
          <p:cNvPr id="57" name="Google Shape;57;p8"/>
          <p:cNvSpPr txBox="1"/>
          <p:nvPr>
            <p:ph type="title"/>
          </p:nvPr>
        </p:nvSpPr>
        <p:spPr>
          <a:xfrm>
            <a:off x="1714650" y="1371150"/>
            <a:ext cx="5714700" cy="2401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8" name="Google Shape;58;p8"/>
          <p:cNvGrpSpPr/>
          <p:nvPr/>
        </p:nvGrpSpPr>
        <p:grpSpPr>
          <a:xfrm>
            <a:off x="0" y="4842538"/>
            <a:ext cx="2497500" cy="51000"/>
            <a:chOff x="0" y="238125"/>
            <a:chExt cx="2497500" cy="51000"/>
          </a:xfrm>
        </p:grpSpPr>
        <p:cxnSp>
          <p:nvCxnSpPr>
            <p:cNvPr id="59" name="Google Shape;59;p8"/>
            <p:cNvCxnSpPr/>
            <p:nvPr/>
          </p:nvCxnSpPr>
          <p:spPr>
            <a:xfrm>
              <a:off x="0" y="238125"/>
              <a:ext cx="2497500" cy="0"/>
            </a:xfrm>
            <a:prstGeom prst="straightConnector1">
              <a:avLst/>
            </a:prstGeom>
            <a:noFill/>
            <a:ln cap="flat" cmpd="sng" w="9525">
              <a:solidFill>
                <a:schemeClr val="dk2"/>
              </a:solidFill>
              <a:prstDash val="solid"/>
              <a:round/>
              <a:headEnd len="med" w="med" type="none"/>
              <a:tailEnd len="med" w="med" type="none"/>
            </a:ln>
          </p:spPr>
        </p:cxnSp>
        <p:sp>
          <p:nvSpPr>
            <p:cNvPr id="60" name="Google Shape;60;p8"/>
            <p:cNvSpPr/>
            <p:nvPr/>
          </p:nvSpPr>
          <p:spPr>
            <a:xfrm>
              <a:off x="891900" y="238125"/>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1" name="Google Shape;61;p8"/>
            <p:cNvSpPr/>
            <p:nvPr/>
          </p:nvSpPr>
          <p:spPr>
            <a:xfrm>
              <a:off x="1785000" y="238125"/>
              <a:ext cx="1830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62" name="Google Shape;62;p8"/>
          <p:cNvGrpSpPr/>
          <p:nvPr/>
        </p:nvGrpSpPr>
        <p:grpSpPr>
          <a:xfrm>
            <a:off x="6646500" y="249963"/>
            <a:ext cx="2497500" cy="51000"/>
            <a:chOff x="0" y="238125"/>
            <a:chExt cx="2497500" cy="51000"/>
          </a:xfrm>
        </p:grpSpPr>
        <p:cxnSp>
          <p:nvCxnSpPr>
            <p:cNvPr id="63" name="Google Shape;63;p8"/>
            <p:cNvCxnSpPr/>
            <p:nvPr/>
          </p:nvCxnSpPr>
          <p:spPr>
            <a:xfrm>
              <a:off x="0" y="238125"/>
              <a:ext cx="2497500" cy="0"/>
            </a:xfrm>
            <a:prstGeom prst="straightConnector1">
              <a:avLst/>
            </a:prstGeom>
            <a:noFill/>
            <a:ln cap="flat" cmpd="sng" w="9525">
              <a:solidFill>
                <a:schemeClr val="dk2"/>
              </a:solidFill>
              <a:prstDash val="solid"/>
              <a:round/>
              <a:headEnd len="med" w="med" type="none"/>
              <a:tailEnd len="med" w="med" type="none"/>
            </a:ln>
          </p:spPr>
        </p:cxnSp>
        <p:sp>
          <p:nvSpPr>
            <p:cNvPr id="64" name="Google Shape;64;p8"/>
            <p:cNvSpPr/>
            <p:nvPr/>
          </p:nvSpPr>
          <p:spPr>
            <a:xfrm>
              <a:off x="891900" y="238125"/>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sp>
          <p:nvSpPr>
            <p:cNvPr id="65" name="Google Shape;65;p8"/>
            <p:cNvSpPr/>
            <p:nvPr/>
          </p:nvSpPr>
          <p:spPr>
            <a:xfrm>
              <a:off x="1785000" y="238125"/>
              <a:ext cx="1830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66" name="Google Shape;66;p8"/>
          <p:cNvGrpSpPr/>
          <p:nvPr/>
        </p:nvGrpSpPr>
        <p:grpSpPr>
          <a:xfrm>
            <a:off x="7429346" y="4368177"/>
            <a:ext cx="1874838" cy="909212"/>
            <a:chOff x="4044061" y="4359300"/>
            <a:chExt cx="504789" cy="244800"/>
          </a:xfrm>
        </p:grpSpPr>
        <p:sp>
          <p:nvSpPr>
            <p:cNvPr id="67" name="Google Shape;67;p8"/>
            <p:cNvSpPr/>
            <p:nvPr/>
          </p:nvSpPr>
          <p:spPr>
            <a:xfrm>
              <a:off x="4044061"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9" name="Shape 69"/>
        <p:cNvGrpSpPr/>
        <p:nvPr/>
      </p:nvGrpSpPr>
      <p:grpSpPr>
        <a:xfrm>
          <a:off x="0" y="0"/>
          <a:ext cx="0" cy="0"/>
          <a:chOff x="0" y="0"/>
          <a:chExt cx="0" cy="0"/>
        </a:xfrm>
      </p:grpSpPr>
      <p:sp>
        <p:nvSpPr>
          <p:cNvPr id="70" name="Google Shape;70;p9"/>
          <p:cNvSpPr txBox="1"/>
          <p:nvPr>
            <p:ph type="title"/>
          </p:nvPr>
        </p:nvSpPr>
        <p:spPr>
          <a:xfrm>
            <a:off x="4730825" y="1319688"/>
            <a:ext cx="3699900" cy="8418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1" name="Google Shape;71;p9"/>
          <p:cNvSpPr txBox="1"/>
          <p:nvPr>
            <p:ph idx="1" type="subTitle"/>
          </p:nvPr>
        </p:nvSpPr>
        <p:spPr>
          <a:xfrm>
            <a:off x="4730825" y="2161488"/>
            <a:ext cx="3699900" cy="1662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500"/>
              <a:buNone/>
              <a:defRPr sz="1700"/>
            </a:lvl1pPr>
            <a:lvl2pPr lvl="1" rtl="0" algn="ctr">
              <a:lnSpc>
                <a:spcPct val="100000"/>
              </a:lnSpc>
              <a:spcBef>
                <a:spcPts val="0"/>
              </a:spcBef>
              <a:spcAft>
                <a:spcPts val="0"/>
              </a:spcAft>
              <a:buSzPts val="1500"/>
              <a:buNone/>
              <a:defRPr/>
            </a:lvl2pPr>
            <a:lvl3pPr lvl="2" rtl="0" algn="ctr">
              <a:lnSpc>
                <a:spcPct val="100000"/>
              </a:lnSpc>
              <a:spcBef>
                <a:spcPts val="0"/>
              </a:spcBef>
              <a:spcAft>
                <a:spcPts val="0"/>
              </a:spcAft>
              <a:buSzPts val="1500"/>
              <a:buNone/>
              <a:defRPr/>
            </a:lvl3pPr>
            <a:lvl4pPr lvl="3" rtl="0" algn="ctr">
              <a:lnSpc>
                <a:spcPct val="100000"/>
              </a:lnSpc>
              <a:spcBef>
                <a:spcPts val="0"/>
              </a:spcBef>
              <a:spcAft>
                <a:spcPts val="0"/>
              </a:spcAft>
              <a:buSzPts val="1500"/>
              <a:buNone/>
              <a:defRPr/>
            </a:lvl4pPr>
            <a:lvl5pPr lvl="4" rtl="0" algn="ctr">
              <a:lnSpc>
                <a:spcPct val="100000"/>
              </a:lnSpc>
              <a:spcBef>
                <a:spcPts val="0"/>
              </a:spcBef>
              <a:spcAft>
                <a:spcPts val="0"/>
              </a:spcAft>
              <a:buSzPts val="1500"/>
              <a:buNone/>
              <a:defRPr/>
            </a:lvl5pPr>
            <a:lvl6pPr lvl="5" rtl="0" algn="ctr">
              <a:lnSpc>
                <a:spcPct val="100000"/>
              </a:lnSpc>
              <a:spcBef>
                <a:spcPts val="0"/>
              </a:spcBef>
              <a:spcAft>
                <a:spcPts val="0"/>
              </a:spcAft>
              <a:buSzPts val="1500"/>
              <a:buNone/>
              <a:defRPr/>
            </a:lvl6pPr>
            <a:lvl7pPr lvl="6" rtl="0" algn="ctr">
              <a:lnSpc>
                <a:spcPct val="100000"/>
              </a:lnSpc>
              <a:spcBef>
                <a:spcPts val="0"/>
              </a:spcBef>
              <a:spcAft>
                <a:spcPts val="0"/>
              </a:spcAft>
              <a:buSzPts val="1500"/>
              <a:buNone/>
              <a:defRPr/>
            </a:lvl7pPr>
            <a:lvl8pPr lvl="7" rtl="0" algn="ctr">
              <a:lnSpc>
                <a:spcPct val="100000"/>
              </a:lnSpc>
              <a:spcBef>
                <a:spcPts val="0"/>
              </a:spcBef>
              <a:spcAft>
                <a:spcPts val="0"/>
              </a:spcAft>
              <a:buSzPts val="1500"/>
              <a:buNone/>
              <a:defRPr/>
            </a:lvl8pPr>
            <a:lvl9pPr lvl="8" rtl="0" algn="ctr">
              <a:lnSpc>
                <a:spcPct val="100000"/>
              </a:lnSpc>
              <a:spcBef>
                <a:spcPts val="0"/>
              </a:spcBef>
              <a:spcAft>
                <a:spcPts val="0"/>
              </a:spcAft>
              <a:buSzPts val="15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2" name="Shape 72"/>
        <p:cNvGrpSpPr/>
        <p:nvPr/>
      </p:nvGrpSpPr>
      <p:grpSpPr>
        <a:xfrm>
          <a:off x="0" y="0"/>
          <a:ext cx="0" cy="0"/>
          <a:chOff x="0" y="0"/>
          <a:chExt cx="0" cy="0"/>
        </a:xfrm>
      </p:grpSpPr>
      <p:sp>
        <p:nvSpPr>
          <p:cNvPr id="73" name="Google Shape;73;p10"/>
          <p:cNvSpPr txBox="1"/>
          <p:nvPr>
            <p:ph type="title"/>
          </p:nvPr>
        </p:nvSpPr>
        <p:spPr>
          <a:xfrm>
            <a:off x="846775" y="3664025"/>
            <a:ext cx="2885400" cy="923400"/>
          </a:xfrm>
          <a:prstGeom prst="rect">
            <a:avLst/>
          </a:prstGeom>
        </p:spPr>
        <p:txBody>
          <a:bodyPr anchorCtr="0" anchor="t" bIns="91425" lIns="91425" spcFirstLastPara="1" rIns="91425" wrap="square" tIns="91425">
            <a:noAutofit/>
          </a:bodyPr>
          <a:lstStyle>
            <a:lvl1pPr lvl="0" rtl="0">
              <a:spcBef>
                <a:spcPts val="0"/>
              </a:spcBef>
              <a:spcAft>
                <a:spcPts val="0"/>
              </a:spcAft>
              <a:buSzPts val="3400"/>
              <a:buNone/>
              <a:defRPr sz="2400"/>
            </a:lvl1pPr>
            <a:lvl2pPr lvl="1" rtl="0" algn="ctr">
              <a:spcBef>
                <a:spcPts val="0"/>
              </a:spcBef>
              <a:spcAft>
                <a:spcPts val="0"/>
              </a:spcAft>
              <a:buSzPts val="3400"/>
              <a:buNone/>
              <a:defRPr/>
            </a:lvl2pPr>
            <a:lvl3pPr lvl="2" rtl="0" algn="ctr">
              <a:spcBef>
                <a:spcPts val="0"/>
              </a:spcBef>
              <a:spcAft>
                <a:spcPts val="0"/>
              </a:spcAft>
              <a:buSzPts val="3400"/>
              <a:buNone/>
              <a:defRPr/>
            </a:lvl3pPr>
            <a:lvl4pPr lvl="3" rtl="0" algn="ctr">
              <a:spcBef>
                <a:spcPts val="0"/>
              </a:spcBef>
              <a:spcAft>
                <a:spcPts val="0"/>
              </a:spcAft>
              <a:buSzPts val="3400"/>
              <a:buNone/>
              <a:defRPr/>
            </a:lvl4pPr>
            <a:lvl5pPr lvl="4" rtl="0" algn="ctr">
              <a:spcBef>
                <a:spcPts val="0"/>
              </a:spcBef>
              <a:spcAft>
                <a:spcPts val="0"/>
              </a:spcAft>
              <a:buSzPts val="3400"/>
              <a:buNone/>
              <a:defRPr/>
            </a:lvl5pPr>
            <a:lvl6pPr lvl="5" rtl="0" algn="ctr">
              <a:spcBef>
                <a:spcPts val="0"/>
              </a:spcBef>
              <a:spcAft>
                <a:spcPts val="0"/>
              </a:spcAft>
              <a:buSzPts val="3400"/>
              <a:buNone/>
              <a:defRPr/>
            </a:lvl6pPr>
            <a:lvl7pPr lvl="6" rtl="0" algn="ctr">
              <a:spcBef>
                <a:spcPts val="0"/>
              </a:spcBef>
              <a:spcAft>
                <a:spcPts val="0"/>
              </a:spcAft>
              <a:buSzPts val="3400"/>
              <a:buNone/>
              <a:defRPr/>
            </a:lvl7pPr>
            <a:lvl8pPr lvl="7" rtl="0" algn="ctr">
              <a:spcBef>
                <a:spcPts val="0"/>
              </a:spcBef>
              <a:spcAft>
                <a:spcPts val="0"/>
              </a:spcAft>
              <a:buSzPts val="3400"/>
              <a:buNone/>
              <a:defRPr/>
            </a:lvl8pPr>
            <a:lvl9pPr lvl="8" rtl="0" algn="ctr">
              <a:spcBef>
                <a:spcPts val="0"/>
              </a:spcBef>
              <a:spcAft>
                <a:spcPts val="0"/>
              </a:spcAft>
              <a:buSzPts val="3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100" y="445025"/>
            <a:ext cx="77178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400"/>
              <a:buFont typeface="Inter"/>
              <a:buNone/>
              <a:defRPr b="1" sz="3400">
                <a:solidFill>
                  <a:schemeClr val="dk1"/>
                </a:solidFill>
                <a:latin typeface="Inter"/>
                <a:ea typeface="Inter"/>
                <a:cs typeface="Inter"/>
                <a:sym typeface="Inter"/>
              </a:defRPr>
            </a:lvl1pPr>
            <a:lvl2pPr lvl="1" rtl="0">
              <a:spcBef>
                <a:spcPts val="0"/>
              </a:spcBef>
              <a:spcAft>
                <a:spcPts val="0"/>
              </a:spcAft>
              <a:buClr>
                <a:schemeClr val="dk1"/>
              </a:buClr>
              <a:buSzPts val="3400"/>
              <a:buFont typeface="Inter"/>
              <a:buNone/>
              <a:defRPr b="1" sz="3400">
                <a:solidFill>
                  <a:schemeClr val="dk1"/>
                </a:solidFill>
                <a:latin typeface="Inter"/>
                <a:ea typeface="Inter"/>
                <a:cs typeface="Inter"/>
                <a:sym typeface="Inter"/>
              </a:defRPr>
            </a:lvl2pPr>
            <a:lvl3pPr lvl="2" rtl="0">
              <a:spcBef>
                <a:spcPts val="0"/>
              </a:spcBef>
              <a:spcAft>
                <a:spcPts val="0"/>
              </a:spcAft>
              <a:buClr>
                <a:schemeClr val="dk1"/>
              </a:buClr>
              <a:buSzPts val="3400"/>
              <a:buFont typeface="Inter"/>
              <a:buNone/>
              <a:defRPr b="1" sz="3400">
                <a:solidFill>
                  <a:schemeClr val="dk1"/>
                </a:solidFill>
                <a:latin typeface="Inter"/>
                <a:ea typeface="Inter"/>
                <a:cs typeface="Inter"/>
                <a:sym typeface="Inter"/>
              </a:defRPr>
            </a:lvl3pPr>
            <a:lvl4pPr lvl="3" rtl="0">
              <a:spcBef>
                <a:spcPts val="0"/>
              </a:spcBef>
              <a:spcAft>
                <a:spcPts val="0"/>
              </a:spcAft>
              <a:buClr>
                <a:schemeClr val="dk1"/>
              </a:buClr>
              <a:buSzPts val="3400"/>
              <a:buFont typeface="Inter"/>
              <a:buNone/>
              <a:defRPr b="1" sz="3400">
                <a:solidFill>
                  <a:schemeClr val="dk1"/>
                </a:solidFill>
                <a:latin typeface="Inter"/>
                <a:ea typeface="Inter"/>
                <a:cs typeface="Inter"/>
                <a:sym typeface="Inter"/>
              </a:defRPr>
            </a:lvl4pPr>
            <a:lvl5pPr lvl="4" rtl="0">
              <a:spcBef>
                <a:spcPts val="0"/>
              </a:spcBef>
              <a:spcAft>
                <a:spcPts val="0"/>
              </a:spcAft>
              <a:buClr>
                <a:schemeClr val="dk1"/>
              </a:buClr>
              <a:buSzPts val="3400"/>
              <a:buFont typeface="Inter"/>
              <a:buNone/>
              <a:defRPr b="1" sz="3400">
                <a:solidFill>
                  <a:schemeClr val="dk1"/>
                </a:solidFill>
                <a:latin typeface="Inter"/>
                <a:ea typeface="Inter"/>
                <a:cs typeface="Inter"/>
                <a:sym typeface="Inter"/>
              </a:defRPr>
            </a:lvl5pPr>
            <a:lvl6pPr lvl="5" rtl="0">
              <a:spcBef>
                <a:spcPts val="0"/>
              </a:spcBef>
              <a:spcAft>
                <a:spcPts val="0"/>
              </a:spcAft>
              <a:buClr>
                <a:schemeClr val="dk1"/>
              </a:buClr>
              <a:buSzPts val="3400"/>
              <a:buFont typeface="Inter"/>
              <a:buNone/>
              <a:defRPr b="1" sz="3400">
                <a:solidFill>
                  <a:schemeClr val="dk1"/>
                </a:solidFill>
                <a:latin typeface="Inter"/>
                <a:ea typeface="Inter"/>
                <a:cs typeface="Inter"/>
                <a:sym typeface="Inter"/>
              </a:defRPr>
            </a:lvl6pPr>
            <a:lvl7pPr lvl="6" rtl="0">
              <a:spcBef>
                <a:spcPts val="0"/>
              </a:spcBef>
              <a:spcAft>
                <a:spcPts val="0"/>
              </a:spcAft>
              <a:buClr>
                <a:schemeClr val="dk1"/>
              </a:buClr>
              <a:buSzPts val="3400"/>
              <a:buFont typeface="Inter"/>
              <a:buNone/>
              <a:defRPr b="1" sz="3400">
                <a:solidFill>
                  <a:schemeClr val="dk1"/>
                </a:solidFill>
                <a:latin typeface="Inter"/>
                <a:ea typeface="Inter"/>
                <a:cs typeface="Inter"/>
                <a:sym typeface="Inter"/>
              </a:defRPr>
            </a:lvl7pPr>
            <a:lvl8pPr lvl="7" rtl="0">
              <a:spcBef>
                <a:spcPts val="0"/>
              </a:spcBef>
              <a:spcAft>
                <a:spcPts val="0"/>
              </a:spcAft>
              <a:buClr>
                <a:schemeClr val="dk1"/>
              </a:buClr>
              <a:buSzPts val="3400"/>
              <a:buFont typeface="Inter"/>
              <a:buNone/>
              <a:defRPr b="1" sz="3400">
                <a:solidFill>
                  <a:schemeClr val="dk1"/>
                </a:solidFill>
                <a:latin typeface="Inter"/>
                <a:ea typeface="Inter"/>
                <a:cs typeface="Inter"/>
                <a:sym typeface="Inter"/>
              </a:defRPr>
            </a:lvl8pPr>
            <a:lvl9pPr lvl="8" rtl="0">
              <a:spcBef>
                <a:spcPts val="0"/>
              </a:spcBef>
              <a:spcAft>
                <a:spcPts val="0"/>
              </a:spcAft>
              <a:buClr>
                <a:schemeClr val="dk1"/>
              </a:buClr>
              <a:buSzPts val="3400"/>
              <a:buFont typeface="Inter"/>
              <a:buNone/>
              <a:defRPr b="1" sz="3400">
                <a:solidFill>
                  <a:schemeClr val="dk1"/>
                </a:solidFill>
                <a:latin typeface="Inter"/>
                <a:ea typeface="Inter"/>
                <a:cs typeface="Inter"/>
                <a:sym typeface="Inter"/>
              </a:defRPr>
            </a:lvl9pPr>
          </a:lstStyle>
          <a:p/>
        </p:txBody>
      </p:sp>
      <p:sp>
        <p:nvSpPr>
          <p:cNvPr id="7" name="Google Shape;7;p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23850" lvl="0" marL="45720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1pPr>
            <a:lvl2pPr indent="-323850" lvl="1" marL="91440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2pPr>
            <a:lvl3pPr indent="-323850" lvl="2" marL="137160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3pPr>
            <a:lvl4pPr indent="-323850" lvl="3" marL="182880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4pPr>
            <a:lvl5pPr indent="-323850" lvl="4" marL="228600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5pPr>
            <a:lvl6pPr indent="-323850" lvl="5" marL="274320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6pPr>
            <a:lvl7pPr indent="-323850" lvl="6" marL="320040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7pPr>
            <a:lvl8pPr indent="-323850" lvl="7" marL="365760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8pPr>
            <a:lvl9pPr indent="-323850" lvl="8" marL="4114800">
              <a:lnSpc>
                <a:spcPct val="100000"/>
              </a:lnSpc>
              <a:spcBef>
                <a:spcPts val="0"/>
              </a:spcBef>
              <a:spcAft>
                <a:spcPts val="0"/>
              </a:spcAft>
              <a:buClr>
                <a:schemeClr val="lt1"/>
              </a:buClr>
              <a:buSzPts val="1500"/>
              <a:buFont typeface="Karla"/>
              <a:buChar char="■"/>
              <a:defRPr sz="1500">
                <a:solidFill>
                  <a:schemeClr val="lt1"/>
                </a:solidFill>
                <a:latin typeface="Karla"/>
                <a:ea typeface="Karla"/>
                <a:cs typeface="Karla"/>
                <a:sym typeface="Karla"/>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449">
          <p15:clr>
            <a:srgbClr val="EA4335"/>
          </p15:clr>
        </p15:guide>
        <p15:guide id="2" pos="5311">
          <p15:clr>
            <a:srgbClr val="EA4335"/>
          </p15:clr>
        </p15:guide>
        <p15:guide id="3" orient="horz" pos="340">
          <p15:clr>
            <a:srgbClr val="EA4335"/>
          </p15:clr>
        </p15:guide>
        <p15:guide id="4" orient="horz" pos="290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4.png"/><Relationship Id="rId6"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2.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9.xml"/><Relationship Id="rId3" Type="http://schemas.openxmlformats.org/officeDocument/2006/relationships/image" Target="../media/image25.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 Id="rId3"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20.png"/><Relationship Id="rId4" Type="http://schemas.openxmlformats.org/officeDocument/2006/relationships/image" Target="../media/image30.png"/><Relationship Id="rId9" Type="http://schemas.openxmlformats.org/officeDocument/2006/relationships/image" Target="../media/image31.png"/><Relationship Id="rId5" Type="http://schemas.openxmlformats.org/officeDocument/2006/relationships/image" Target="../media/image34.png"/><Relationship Id="rId6" Type="http://schemas.openxmlformats.org/officeDocument/2006/relationships/image" Target="../media/image39.png"/><Relationship Id="rId7" Type="http://schemas.openxmlformats.org/officeDocument/2006/relationships/image" Target="../media/image35.png"/><Relationship Id="rId8" Type="http://schemas.openxmlformats.org/officeDocument/2006/relationships/image" Target="../media/image38.png"/><Relationship Id="rId11" Type="http://schemas.openxmlformats.org/officeDocument/2006/relationships/image" Target="../media/image33.png"/><Relationship Id="rId10" Type="http://schemas.openxmlformats.org/officeDocument/2006/relationships/image" Target="../media/image11.png"/><Relationship Id="rId13" Type="http://schemas.openxmlformats.org/officeDocument/2006/relationships/image" Target="../media/image9.png"/><Relationship Id="rId12"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4.png"/><Relationship Id="rId5" Type="http://schemas.openxmlformats.org/officeDocument/2006/relationships/image" Target="../media/image15.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2.jp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42.jp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p28"/>
          <p:cNvPicPr preferRelativeResize="0"/>
          <p:nvPr/>
        </p:nvPicPr>
        <p:blipFill>
          <a:blip r:embed="rId3">
            <a:alphaModFix/>
          </a:blip>
          <a:stretch>
            <a:fillRect/>
          </a:stretch>
        </p:blipFill>
        <p:spPr>
          <a:xfrm>
            <a:off x="4416400" y="788717"/>
            <a:ext cx="4782313" cy="2728588"/>
          </a:xfrm>
          <a:prstGeom prst="rect">
            <a:avLst/>
          </a:prstGeom>
          <a:noFill/>
          <a:ln>
            <a:noFill/>
          </a:ln>
        </p:spPr>
      </p:pic>
      <p:sp>
        <p:nvSpPr>
          <p:cNvPr id="317" name="Google Shape;317;p28"/>
          <p:cNvSpPr txBox="1"/>
          <p:nvPr>
            <p:ph type="ctrTitle"/>
          </p:nvPr>
        </p:nvSpPr>
        <p:spPr>
          <a:xfrm>
            <a:off x="382300" y="364250"/>
            <a:ext cx="5095800" cy="233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solidFill>
                  <a:schemeClr val="dk1"/>
                </a:solidFill>
              </a:rPr>
              <a:t>Optimisation of Operational and Sustainability Practices </a:t>
            </a:r>
            <a:endParaRPr sz="2900">
              <a:solidFill>
                <a:schemeClr val="dk1"/>
              </a:solidFill>
            </a:endParaRPr>
          </a:p>
          <a:p>
            <a:pPr indent="0" lvl="0" marL="0" rtl="0" algn="l">
              <a:spcBef>
                <a:spcPts val="0"/>
              </a:spcBef>
              <a:spcAft>
                <a:spcPts val="0"/>
              </a:spcAft>
              <a:buNone/>
            </a:pPr>
            <a:r>
              <a:rPr lang="en" sz="3000">
                <a:solidFill>
                  <a:schemeClr val="accent1"/>
                </a:solidFill>
              </a:rPr>
              <a:t>For Aramco </a:t>
            </a:r>
            <a:endParaRPr sz="3000">
              <a:solidFill>
                <a:schemeClr val="accent1"/>
              </a:solidFill>
            </a:endParaRPr>
          </a:p>
        </p:txBody>
      </p:sp>
      <p:sp>
        <p:nvSpPr>
          <p:cNvPr id="318" name="Google Shape;318;p28"/>
          <p:cNvSpPr txBox="1"/>
          <p:nvPr>
            <p:ph idx="1" type="subTitle"/>
          </p:nvPr>
        </p:nvSpPr>
        <p:spPr>
          <a:xfrm>
            <a:off x="408300" y="2893050"/>
            <a:ext cx="2842800" cy="8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Seminar Group 4 Team 3</a:t>
            </a:r>
            <a:endParaRPr b="1"/>
          </a:p>
          <a:p>
            <a:pPr indent="0" lvl="0" marL="0" rtl="0" algn="l">
              <a:spcBef>
                <a:spcPts val="0"/>
              </a:spcBef>
              <a:spcAft>
                <a:spcPts val="0"/>
              </a:spcAft>
              <a:buNone/>
            </a:pPr>
            <a:r>
              <a:rPr lang="en"/>
              <a:t>Ayesha </a:t>
            </a:r>
            <a:r>
              <a:rPr lang="en"/>
              <a:t>U2220739H </a:t>
            </a:r>
            <a:endParaRPr/>
          </a:p>
          <a:p>
            <a:pPr indent="0" lvl="0" marL="0" rtl="0" algn="l">
              <a:spcBef>
                <a:spcPts val="0"/>
              </a:spcBef>
              <a:spcAft>
                <a:spcPts val="0"/>
              </a:spcAft>
              <a:buNone/>
            </a:pPr>
            <a:r>
              <a:rPr lang="en"/>
              <a:t>Jian Bo </a:t>
            </a:r>
            <a:r>
              <a:rPr lang="en"/>
              <a:t>U2110567D</a:t>
            </a:r>
            <a:endParaRPr/>
          </a:p>
          <a:p>
            <a:pPr indent="0" lvl="0" marL="0" rtl="0" algn="l">
              <a:spcBef>
                <a:spcPts val="0"/>
              </a:spcBef>
              <a:spcAft>
                <a:spcPts val="0"/>
              </a:spcAft>
              <a:buNone/>
            </a:pPr>
            <a:r>
              <a:rPr lang="en"/>
              <a:t>Sailesh </a:t>
            </a:r>
            <a:r>
              <a:rPr lang="en"/>
              <a:t>U2221329C</a:t>
            </a:r>
            <a:endParaRPr/>
          </a:p>
          <a:p>
            <a:pPr indent="0" lvl="0" marL="0" rtl="0" algn="l">
              <a:spcBef>
                <a:spcPts val="0"/>
              </a:spcBef>
              <a:spcAft>
                <a:spcPts val="0"/>
              </a:spcAft>
              <a:buNone/>
            </a:pPr>
            <a:r>
              <a:rPr lang="en"/>
              <a:t>Xinyi </a:t>
            </a:r>
            <a:r>
              <a:rPr lang="en"/>
              <a:t>U2221219H</a:t>
            </a:r>
            <a:endParaRPr/>
          </a:p>
          <a:p>
            <a:pPr indent="0" lvl="0" marL="0" rtl="0" algn="l">
              <a:spcBef>
                <a:spcPts val="0"/>
              </a:spcBef>
              <a:spcAft>
                <a:spcPts val="0"/>
              </a:spcAft>
              <a:buNone/>
            </a:pPr>
            <a:r>
              <a:rPr lang="en"/>
              <a:t>Liyi </a:t>
            </a:r>
            <a:r>
              <a:rPr lang="en"/>
              <a:t>U2220985F</a:t>
            </a:r>
            <a:endParaRPr/>
          </a:p>
        </p:txBody>
      </p:sp>
      <p:pic>
        <p:nvPicPr>
          <p:cNvPr id="319" name="Google Shape;319;p28"/>
          <p:cNvPicPr preferRelativeResize="0"/>
          <p:nvPr/>
        </p:nvPicPr>
        <p:blipFill>
          <a:blip r:embed="rId4">
            <a:alphaModFix/>
          </a:blip>
          <a:stretch>
            <a:fillRect/>
          </a:stretch>
        </p:blipFill>
        <p:spPr>
          <a:xfrm>
            <a:off x="5733112" y="-256037"/>
            <a:ext cx="1314038" cy="1590825"/>
          </a:xfrm>
          <a:prstGeom prst="rect">
            <a:avLst/>
          </a:prstGeom>
          <a:noFill/>
          <a:ln>
            <a:noFill/>
          </a:ln>
        </p:spPr>
      </p:pic>
      <p:grpSp>
        <p:nvGrpSpPr>
          <p:cNvPr id="320" name="Google Shape;320;p28"/>
          <p:cNvGrpSpPr/>
          <p:nvPr/>
        </p:nvGrpSpPr>
        <p:grpSpPr>
          <a:xfrm>
            <a:off x="4565906" y="4056425"/>
            <a:ext cx="1167203" cy="547667"/>
            <a:chOff x="4027125" y="4359300"/>
            <a:chExt cx="521725" cy="244800"/>
          </a:xfrm>
        </p:grpSpPr>
        <p:sp>
          <p:nvSpPr>
            <p:cNvPr id="321" name="Google Shape;321;p28"/>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8"/>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8"/>
          <p:cNvGrpSpPr/>
          <p:nvPr/>
        </p:nvGrpSpPr>
        <p:grpSpPr>
          <a:xfrm>
            <a:off x="7479156" y="-116750"/>
            <a:ext cx="1167203" cy="547667"/>
            <a:chOff x="4027125" y="4359300"/>
            <a:chExt cx="521725" cy="244800"/>
          </a:xfrm>
        </p:grpSpPr>
        <p:sp>
          <p:nvSpPr>
            <p:cNvPr id="324" name="Google Shape;324;p28"/>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8"/>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6" name="Google Shape;326;p28"/>
          <p:cNvPicPr preferRelativeResize="0"/>
          <p:nvPr/>
        </p:nvPicPr>
        <p:blipFill>
          <a:blip r:embed="rId5">
            <a:alphaModFix/>
          </a:blip>
          <a:stretch>
            <a:fillRect/>
          </a:stretch>
        </p:blipFill>
        <p:spPr>
          <a:xfrm>
            <a:off x="7046854" y="675393"/>
            <a:ext cx="2212848" cy="1590308"/>
          </a:xfrm>
          <a:prstGeom prst="rect">
            <a:avLst/>
          </a:prstGeom>
          <a:noFill/>
          <a:ln>
            <a:noFill/>
          </a:ln>
        </p:spPr>
      </p:pic>
      <p:pic>
        <p:nvPicPr>
          <p:cNvPr id="327" name="Google Shape;327;p28"/>
          <p:cNvPicPr preferRelativeResize="0"/>
          <p:nvPr/>
        </p:nvPicPr>
        <p:blipFill>
          <a:blip r:embed="rId6">
            <a:alphaModFix/>
          </a:blip>
          <a:stretch>
            <a:fillRect/>
          </a:stretch>
        </p:blipFill>
        <p:spPr>
          <a:xfrm>
            <a:off x="6043360" y="3223105"/>
            <a:ext cx="1453895" cy="1293117"/>
          </a:xfrm>
          <a:prstGeom prst="rect">
            <a:avLst/>
          </a:prstGeom>
          <a:noFill/>
          <a:ln>
            <a:noFill/>
          </a:ln>
        </p:spPr>
      </p:pic>
      <p:pic>
        <p:nvPicPr>
          <p:cNvPr id="328" name="Google Shape;328;p28"/>
          <p:cNvPicPr preferRelativeResize="0"/>
          <p:nvPr/>
        </p:nvPicPr>
        <p:blipFill>
          <a:blip r:embed="rId6">
            <a:alphaModFix/>
          </a:blip>
          <a:stretch>
            <a:fillRect/>
          </a:stretch>
        </p:blipFill>
        <p:spPr>
          <a:xfrm>
            <a:off x="7334331" y="3955207"/>
            <a:ext cx="1453895" cy="1293117"/>
          </a:xfrm>
          <a:prstGeom prst="rect">
            <a:avLst/>
          </a:prstGeom>
          <a:noFill/>
          <a:ln>
            <a:noFill/>
          </a:ln>
        </p:spPr>
      </p:pic>
      <p:grpSp>
        <p:nvGrpSpPr>
          <p:cNvPr id="329" name="Google Shape;329;p28"/>
          <p:cNvGrpSpPr/>
          <p:nvPr/>
        </p:nvGrpSpPr>
        <p:grpSpPr>
          <a:xfrm>
            <a:off x="6906338" y="4795586"/>
            <a:ext cx="2312804" cy="497458"/>
            <a:chOff x="-145925" y="-62768"/>
            <a:chExt cx="3906764" cy="840300"/>
          </a:xfrm>
        </p:grpSpPr>
        <p:sp>
          <p:nvSpPr>
            <p:cNvPr id="330" name="Google Shape;330;p28"/>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8"/>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8"/>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26" name="Shape 526"/>
        <p:cNvGrpSpPr/>
        <p:nvPr/>
      </p:nvGrpSpPr>
      <p:grpSpPr>
        <a:xfrm>
          <a:off x="0" y="0"/>
          <a:ext cx="0" cy="0"/>
          <a:chOff x="0" y="0"/>
          <a:chExt cx="0" cy="0"/>
        </a:xfrm>
      </p:grpSpPr>
      <p:grpSp>
        <p:nvGrpSpPr>
          <p:cNvPr id="527" name="Google Shape;527;p37"/>
          <p:cNvGrpSpPr/>
          <p:nvPr/>
        </p:nvGrpSpPr>
        <p:grpSpPr>
          <a:xfrm>
            <a:off x="0" y="0"/>
            <a:ext cx="9144000" cy="5143502"/>
            <a:chOff x="0" y="0"/>
            <a:chExt cx="9144000" cy="5143502"/>
          </a:xfrm>
        </p:grpSpPr>
        <p:pic>
          <p:nvPicPr>
            <p:cNvPr id="528" name="Google Shape;528;p37"/>
            <p:cNvPicPr preferRelativeResize="0"/>
            <p:nvPr/>
          </p:nvPicPr>
          <p:blipFill rotWithShape="1">
            <a:blip r:embed="rId3">
              <a:alphaModFix/>
            </a:blip>
            <a:srcRect b="20413" l="42827" r="0" t="0"/>
            <a:stretch/>
          </p:blipFill>
          <p:spPr>
            <a:xfrm>
              <a:off x="0" y="2523375"/>
              <a:ext cx="2954800" cy="2620124"/>
            </a:xfrm>
            <a:prstGeom prst="rect">
              <a:avLst/>
            </a:prstGeom>
            <a:noFill/>
            <a:ln>
              <a:noFill/>
            </a:ln>
          </p:spPr>
        </p:pic>
        <p:pic>
          <p:nvPicPr>
            <p:cNvPr id="529" name="Google Shape;529;p37"/>
            <p:cNvPicPr preferRelativeResize="0"/>
            <p:nvPr/>
          </p:nvPicPr>
          <p:blipFill rotWithShape="1">
            <a:blip r:embed="rId3">
              <a:alphaModFix/>
            </a:blip>
            <a:srcRect b="20413" l="0" r="0" t="0"/>
            <a:stretch/>
          </p:blipFill>
          <p:spPr>
            <a:xfrm>
              <a:off x="2156850" y="2523377"/>
              <a:ext cx="5168100" cy="2620124"/>
            </a:xfrm>
            <a:prstGeom prst="rect">
              <a:avLst/>
            </a:prstGeom>
            <a:noFill/>
            <a:ln>
              <a:noFill/>
            </a:ln>
          </p:spPr>
        </p:pic>
        <p:pic>
          <p:nvPicPr>
            <p:cNvPr id="530" name="Google Shape;530;p37"/>
            <p:cNvPicPr preferRelativeResize="0"/>
            <p:nvPr/>
          </p:nvPicPr>
          <p:blipFill rotWithShape="1">
            <a:blip r:embed="rId3">
              <a:alphaModFix/>
            </a:blip>
            <a:srcRect b="20413" l="0" r="49361" t="0"/>
            <a:stretch/>
          </p:blipFill>
          <p:spPr>
            <a:xfrm>
              <a:off x="6527025" y="2523375"/>
              <a:ext cx="2616975" cy="2620124"/>
            </a:xfrm>
            <a:prstGeom prst="rect">
              <a:avLst/>
            </a:prstGeom>
            <a:noFill/>
            <a:ln>
              <a:noFill/>
            </a:ln>
          </p:spPr>
        </p:pic>
        <p:pic>
          <p:nvPicPr>
            <p:cNvPr id="531" name="Google Shape;531;p37"/>
            <p:cNvPicPr preferRelativeResize="0"/>
            <p:nvPr/>
          </p:nvPicPr>
          <p:blipFill rotWithShape="1">
            <a:blip r:embed="rId3">
              <a:alphaModFix/>
            </a:blip>
            <a:srcRect b="0" l="42827" r="0" t="13322"/>
            <a:stretch/>
          </p:blipFill>
          <p:spPr>
            <a:xfrm>
              <a:off x="0" y="0"/>
              <a:ext cx="2954800" cy="2853400"/>
            </a:xfrm>
            <a:prstGeom prst="rect">
              <a:avLst/>
            </a:prstGeom>
            <a:noFill/>
            <a:ln>
              <a:noFill/>
            </a:ln>
          </p:spPr>
        </p:pic>
        <p:pic>
          <p:nvPicPr>
            <p:cNvPr id="532" name="Google Shape;532;p37"/>
            <p:cNvPicPr preferRelativeResize="0"/>
            <p:nvPr/>
          </p:nvPicPr>
          <p:blipFill rotWithShape="1">
            <a:blip r:embed="rId3">
              <a:alphaModFix/>
            </a:blip>
            <a:srcRect b="0" l="0" r="0" t="13322"/>
            <a:stretch/>
          </p:blipFill>
          <p:spPr>
            <a:xfrm>
              <a:off x="2156850" y="2"/>
              <a:ext cx="5168100" cy="2853400"/>
            </a:xfrm>
            <a:prstGeom prst="rect">
              <a:avLst/>
            </a:prstGeom>
            <a:noFill/>
            <a:ln>
              <a:noFill/>
            </a:ln>
          </p:spPr>
        </p:pic>
        <p:pic>
          <p:nvPicPr>
            <p:cNvPr id="533" name="Google Shape;533;p37"/>
            <p:cNvPicPr preferRelativeResize="0"/>
            <p:nvPr/>
          </p:nvPicPr>
          <p:blipFill rotWithShape="1">
            <a:blip r:embed="rId3">
              <a:alphaModFix/>
            </a:blip>
            <a:srcRect b="0" l="0" r="49361" t="13322"/>
            <a:stretch/>
          </p:blipFill>
          <p:spPr>
            <a:xfrm>
              <a:off x="6527025" y="0"/>
              <a:ext cx="2616975" cy="2853400"/>
            </a:xfrm>
            <a:prstGeom prst="rect">
              <a:avLst/>
            </a:prstGeom>
            <a:noFill/>
            <a:ln>
              <a:noFill/>
            </a:ln>
          </p:spPr>
        </p:pic>
      </p:grpSp>
      <p:grpSp>
        <p:nvGrpSpPr>
          <p:cNvPr id="534" name="Google Shape;534;p37"/>
          <p:cNvGrpSpPr/>
          <p:nvPr/>
        </p:nvGrpSpPr>
        <p:grpSpPr>
          <a:xfrm>
            <a:off x="1473726" y="1174674"/>
            <a:ext cx="6196538" cy="2794171"/>
            <a:chOff x="722275" y="1619650"/>
            <a:chExt cx="3421800" cy="1218300"/>
          </a:xfrm>
        </p:grpSpPr>
        <p:sp>
          <p:nvSpPr>
            <p:cNvPr id="535" name="Google Shape;535;p37"/>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7"/>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 name="Google Shape;537;p37"/>
          <p:cNvSpPr txBox="1"/>
          <p:nvPr>
            <p:ph type="title"/>
          </p:nvPr>
        </p:nvSpPr>
        <p:spPr>
          <a:xfrm>
            <a:off x="2966100" y="1358500"/>
            <a:ext cx="4951500" cy="17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Value Addition</a:t>
            </a:r>
            <a:endParaRPr/>
          </a:p>
        </p:txBody>
      </p:sp>
      <p:sp>
        <p:nvSpPr>
          <p:cNvPr id="538" name="Google Shape;538;p37"/>
          <p:cNvSpPr txBox="1"/>
          <p:nvPr>
            <p:ph idx="1" type="subTitle"/>
          </p:nvPr>
        </p:nvSpPr>
        <p:spPr>
          <a:xfrm>
            <a:off x="3279875" y="3027725"/>
            <a:ext cx="37926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our solutions add values to the company and their stakeholders</a:t>
            </a:r>
            <a:endParaRPr/>
          </a:p>
        </p:txBody>
      </p:sp>
      <p:sp>
        <p:nvSpPr>
          <p:cNvPr id="539" name="Google Shape;539;p37"/>
          <p:cNvSpPr txBox="1"/>
          <p:nvPr>
            <p:ph idx="2" type="title"/>
          </p:nvPr>
        </p:nvSpPr>
        <p:spPr>
          <a:xfrm>
            <a:off x="1794975" y="1492750"/>
            <a:ext cx="966000" cy="66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540" name="Google Shape;540;p37"/>
          <p:cNvCxnSpPr/>
          <p:nvPr/>
        </p:nvCxnSpPr>
        <p:spPr>
          <a:xfrm>
            <a:off x="3020424" y="1548459"/>
            <a:ext cx="0" cy="20466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38"/>
          <p:cNvPicPr preferRelativeResize="0"/>
          <p:nvPr/>
        </p:nvPicPr>
        <p:blipFill rotWithShape="1">
          <a:blip r:embed="rId3">
            <a:alphaModFix/>
          </a:blip>
          <a:srcRect b="4479" l="0" r="0" t="0"/>
          <a:stretch/>
        </p:blipFill>
        <p:spPr>
          <a:xfrm>
            <a:off x="4120725" y="941825"/>
            <a:ext cx="4485100" cy="2857500"/>
          </a:xfrm>
          <a:prstGeom prst="rect">
            <a:avLst/>
          </a:prstGeom>
          <a:noFill/>
          <a:ln>
            <a:noFill/>
          </a:ln>
        </p:spPr>
      </p:pic>
      <p:sp>
        <p:nvSpPr>
          <p:cNvPr id="546" name="Google Shape;546;p38"/>
          <p:cNvSpPr txBox="1"/>
          <p:nvPr>
            <p:ph type="title"/>
          </p:nvPr>
        </p:nvSpPr>
        <p:spPr>
          <a:xfrm>
            <a:off x="1211150" y="1012825"/>
            <a:ext cx="2720100" cy="12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Operational Efficiency Enhancement</a:t>
            </a:r>
            <a:endParaRPr sz="2000"/>
          </a:p>
        </p:txBody>
      </p:sp>
      <p:sp>
        <p:nvSpPr>
          <p:cNvPr id="547" name="Google Shape;547;p38"/>
          <p:cNvSpPr txBox="1"/>
          <p:nvPr>
            <p:ph idx="1" type="subTitle"/>
          </p:nvPr>
        </p:nvSpPr>
        <p:spPr>
          <a:xfrm>
            <a:off x="1211150" y="2419975"/>
            <a:ext cx="2438100" cy="110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Accurate prediction of machine conditions and maintenance needs.</a:t>
            </a:r>
            <a:endParaRPr sz="1300"/>
          </a:p>
          <a:p>
            <a:pPr indent="-311150" lvl="0" marL="457200" rtl="0" algn="l">
              <a:spcBef>
                <a:spcPts val="0"/>
              </a:spcBef>
              <a:spcAft>
                <a:spcPts val="0"/>
              </a:spcAft>
              <a:buSzPts val="1300"/>
              <a:buChar char="-"/>
            </a:pPr>
            <a:r>
              <a:rPr lang="en" sz="1300"/>
              <a:t>Proactive maintenance to reduce downtime and costly machine failures.</a:t>
            </a:r>
            <a:endParaRPr sz="1300"/>
          </a:p>
          <a:p>
            <a:pPr indent="0" lvl="0" marL="0" rtl="0" algn="l">
              <a:spcBef>
                <a:spcPts val="0"/>
              </a:spcBef>
              <a:spcAft>
                <a:spcPts val="0"/>
              </a:spcAft>
              <a:buNone/>
            </a:pPr>
            <a:r>
              <a:t/>
            </a:r>
            <a:endParaRPr sz="1300"/>
          </a:p>
        </p:txBody>
      </p:sp>
      <p:grpSp>
        <p:nvGrpSpPr>
          <p:cNvPr id="548" name="Google Shape;548;p38"/>
          <p:cNvGrpSpPr/>
          <p:nvPr/>
        </p:nvGrpSpPr>
        <p:grpSpPr>
          <a:xfrm>
            <a:off x="4014870" y="874453"/>
            <a:ext cx="4687689" cy="3552925"/>
            <a:chOff x="3743170" y="539403"/>
            <a:chExt cx="4687689" cy="3552925"/>
          </a:xfrm>
        </p:grpSpPr>
        <p:sp>
          <p:nvSpPr>
            <p:cNvPr id="549" name="Google Shape;549;p38"/>
            <p:cNvSpPr/>
            <p:nvPr/>
          </p:nvSpPr>
          <p:spPr>
            <a:xfrm>
              <a:off x="5586923" y="3467411"/>
              <a:ext cx="1000020" cy="624895"/>
            </a:xfrm>
            <a:custGeom>
              <a:rect b="b" l="l" r="r" t="t"/>
              <a:pathLst>
                <a:path extrusionOk="0" h="4194" w="7199">
                  <a:moveTo>
                    <a:pt x="1" y="1"/>
                  </a:moveTo>
                  <a:lnTo>
                    <a:pt x="1" y="4194"/>
                  </a:lnTo>
                  <a:lnTo>
                    <a:pt x="7198" y="4194"/>
                  </a:lnTo>
                  <a:lnTo>
                    <a:pt x="71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8"/>
            <p:cNvSpPr/>
            <p:nvPr/>
          </p:nvSpPr>
          <p:spPr>
            <a:xfrm>
              <a:off x="5301057" y="4041070"/>
              <a:ext cx="1573028" cy="51258"/>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8"/>
            <p:cNvSpPr/>
            <p:nvPr/>
          </p:nvSpPr>
          <p:spPr>
            <a:xfrm>
              <a:off x="3743170" y="539403"/>
              <a:ext cx="4687689" cy="2970472"/>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8"/>
            <p:cNvSpPr/>
            <p:nvPr/>
          </p:nvSpPr>
          <p:spPr>
            <a:xfrm>
              <a:off x="5586925" y="3509875"/>
              <a:ext cx="999900" cy="14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38"/>
          <p:cNvGrpSpPr/>
          <p:nvPr/>
        </p:nvGrpSpPr>
        <p:grpSpPr>
          <a:xfrm flipH="1">
            <a:off x="0" y="4224232"/>
            <a:ext cx="2660100" cy="51000"/>
            <a:chOff x="5292375" y="3295200"/>
            <a:chExt cx="2660100" cy="51000"/>
          </a:xfrm>
        </p:grpSpPr>
        <p:cxnSp>
          <p:nvCxnSpPr>
            <p:cNvPr id="554" name="Google Shape;554;p38"/>
            <p:cNvCxnSpPr/>
            <p:nvPr/>
          </p:nvCxnSpPr>
          <p:spPr>
            <a:xfrm>
              <a:off x="5292375" y="3295213"/>
              <a:ext cx="2660100" cy="0"/>
            </a:xfrm>
            <a:prstGeom prst="straightConnector1">
              <a:avLst/>
            </a:prstGeom>
            <a:noFill/>
            <a:ln cap="flat" cmpd="sng" w="9525">
              <a:solidFill>
                <a:schemeClr val="dk2"/>
              </a:solidFill>
              <a:prstDash val="solid"/>
              <a:round/>
              <a:headEnd len="med" w="med" type="none"/>
              <a:tailEnd len="med" w="med" type="none"/>
            </a:ln>
          </p:spPr>
        </p:cxnSp>
        <p:sp>
          <p:nvSpPr>
            <p:cNvPr id="555" name="Google Shape;555;p38"/>
            <p:cNvSpPr/>
            <p:nvPr/>
          </p:nvSpPr>
          <p:spPr>
            <a:xfrm>
              <a:off x="542800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556" name="Google Shape;556;p38"/>
          <p:cNvGrpSpPr/>
          <p:nvPr/>
        </p:nvGrpSpPr>
        <p:grpSpPr>
          <a:xfrm>
            <a:off x="3039496" y="4275227"/>
            <a:ext cx="1874838" cy="909212"/>
            <a:chOff x="4044061" y="4359300"/>
            <a:chExt cx="504789" cy="244800"/>
          </a:xfrm>
        </p:grpSpPr>
        <p:sp>
          <p:nvSpPr>
            <p:cNvPr id="557" name="Google Shape;557;p38"/>
            <p:cNvSpPr/>
            <p:nvPr/>
          </p:nvSpPr>
          <p:spPr>
            <a:xfrm>
              <a:off x="4044061"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8"/>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38"/>
          <p:cNvSpPr txBox="1"/>
          <p:nvPr>
            <p:ph type="title"/>
          </p:nvPr>
        </p:nvSpPr>
        <p:spPr>
          <a:xfrm>
            <a:off x="2506713" y="163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Value Addition to Aramco</a:t>
            </a:r>
            <a:endParaRPr sz="2300"/>
          </a:p>
        </p:txBody>
      </p:sp>
      <p:sp>
        <p:nvSpPr>
          <p:cNvPr id="560" name="Google Shape;560;p38"/>
          <p:cNvSpPr txBox="1"/>
          <p:nvPr>
            <p:ph idx="1"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Xinyi</a:t>
            </a:r>
            <a:endParaRPr b="1" sz="1700"/>
          </a:p>
          <a:p>
            <a:pPr indent="0" lvl="0" marL="0" rtl="0" algn="l">
              <a:spcBef>
                <a:spcPts val="0"/>
              </a:spcBef>
              <a:spcAft>
                <a:spcPts val="0"/>
              </a:spcAft>
              <a:buNone/>
            </a:pPr>
            <a:r>
              <a:t/>
            </a: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9"/>
          <p:cNvSpPr txBox="1"/>
          <p:nvPr>
            <p:ph type="title"/>
          </p:nvPr>
        </p:nvSpPr>
        <p:spPr>
          <a:xfrm>
            <a:off x="1220200" y="1041200"/>
            <a:ext cx="2720100" cy="12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Resource Allocation Optimization</a:t>
            </a:r>
            <a:endParaRPr sz="2700"/>
          </a:p>
        </p:txBody>
      </p:sp>
      <p:sp>
        <p:nvSpPr>
          <p:cNvPr id="566" name="Google Shape;566;p39"/>
          <p:cNvSpPr txBox="1"/>
          <p:nvPr>
            <p:ph idx="1" type="subTitle"/>
          </p:nvPr>
        </p:nvSpPr>
        <p:spPr>
          <a:xfrm>
            <a:off x="984775" y="2474300"/>
            <a:ext cx="2720100" cy="110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Predictive analysis of future renewable energy share.</a:t>
            </a:r>
            <a:endParaRPr sz="1300"/>
          </a:p>
          <a:p>
            <a:pPr indent="-311150" lvl="0" marL="457200" rtl="0" algn="l">
              <a:spcBef>
                <a:spcPts val="0"/>
              </a:spcBef>
              <a:spcAft>
                <a:spcPts val="0"/>
              </a:spcAft>
              <a:buSzPts val="1300"/>
              <a:buChar char="-"/>
            </a:pPr>
            <a:r>
              <a:rPr lang="en" sz="1300"/>
              <a:t>Guideline for oil production aligned with market demand.</a:t>
            </a:r>
            <a:endParaRPr sz="1300"/>
          </a:p>
          <a:p>
            <a:pPr indent="0" lvl="0" marL="0" rtl="0" algn="l">
              <a:spcBef>
                <a:spcPts val="0"/>
              </a:spcBef>
              <a:spcAft>
                <a:spcPts val="0"/>
              </a:spcAft>
              <a:buNone/>
            </a:pPr>
            <a:r>
              <a:t/>
            </a:r>
            <a:endParaRPr sz="1300"/>
          </a:p>
        </p:txBody>
      </p:sp>
      <p:grpSp>
        <p:nvGrpSpPr>
          <p:cNvPr id="567" name="Google Shape;567;p39"/>
          <p:cNvGrpSpPr/>
          <p:nvPr/>
        </p:nvGrpSpPr>
        <p:grpSpPr>
          <a:xfrm>
            <a:off x="3704870" y="795290"/>
            <a:ext cx="4687657" cy="3552925"/>
            <a:chOff x="3743170" y="539403"/>
            <a:chExt cx="4687657" cy="3552925"/>
          </a:xfrm>
        </p:grpSpPr>
        <p:sp>
          <p:nvSpPr>
            <p:cNvPr id="568" name="Google Shape;568;p39"/>
            <p:cNvSpPr/>
            <p:nvPr/>
          </p:nvSpPr>
          <p:spPr>
            <a:xfrm>
              <a:off x="5586923" y="3467411"/>
              <a:ext cx="1000013" cy="624896"/>
            </a:xfrm>
            <a:custGeom>
              <a:rect b="b" l="l" r="r" t="t"/>
              <a:pathLst>
                <a:path extrusionOk="0" h="4194" w="7199">
                  <a:moveTo>
                    <a:pt x="1" y="1"/>
                  </a:moveTo>
                  <a:lnTo>
                    <a:pt x="1" y="4194"/>
                  </a:lnTo>
                  <a:lnTo>
                    <a:pt x="7198" y="4194"/>
                  </a:lnTo>
                  <a:lnTo>
                    <a:pt x="71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39"/>
            <p:cNvSpPr/>
            <p:nvPr/>
          </p:nvSpPr>
          <p:spPr>
            <a:xfrm>
              <a:off x="5301057" y="4041070"/>
              <a:ext cx="1573017" cy="51258"/>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39"/>
            <p:cNvSpPr/>
            <p:nvPr/>
          </p:nvSpPr>
          <p:spPr>
            <a:xfrm>
              <a:off x="3743170" y="539403"/>
              <a:ext cx="4687657" cy="2970451"/>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9"/>
            <p:cNvSpPr/>
            <p:nvPr/>
          </p:nvSpPr>
          <p:spPr>
            <a:xfrm>
              <a:off x="5586925" y="3509875"/>
              <a:ext cx="999900" cy="14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 name="Google Shape;572;p39"/>
          <p:cNvGrpSpPr/>
          <p:nvPr/>
        </p:nvGrpSpPr>
        <p:grpSpPr>
          <a:xfrm flipH="1">
            <a:off x="0" y="4224232"/>
            <a:ext cx="2660100" cy="51000"/>
            <a:chOff x="5292375" y="3295200"/>
            <a:chExt cx="2660100" cy="51000"/>
          </a:xfrm>
        </p:grpSpPr>
        <p:cxnSp>
          <p:nvCxnSpPr>
            <p:cNvPr id="573" name="Google Shape;573;p39"/>
            <p:cNvCxnSpPr/>
            <p:nvPr/>
          </p:nvCxnSpPr>
          <p:spPr>
            <a:xfrm>
              <a:off x="5292375" y="3295213"/>
              <a:ext cx="2660100" cy="0"/>
            </a:xfrm>
            <a:prstGeom prst="straightConnector1">
              <a:avLst/>
            </a:prstGeom>
            <a:noFill/>
            <a:ln cap="flat" cmpd="sng" w="9525">
              <a:solidFill>
                <a:schemeClr val="dk2"/>
              </a:solidFill>
              <a:prstDash val="solid"/>
              <a:round/>
              <a:headEnd len="med" w="med" type="none"/>
              <a:tailEnd len="med" w="med" type="none"/>
            </a:ln>
          </p:spPr>
        </p:cxnSp>
        <p:sp>
          <p:nvSpPr>
            <p:cNvPr id="574" name="Google Shape;574;p39"/>
            <p:cNvSpPr/>
            <p:nvPr/>
          </p:nvSpPr>
          <p:spPr>
            <a:xfrm>
              <a:off x="542800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575" name="Google Shape;575;p39"/>
          <p:cNvGrpSpPr/>
          <p:nvPr/>
        </p:nvGrpSpPr>
        <p:grpSpPr>
          <a:xfrm>
            <a:off x="3039496" y="4275227"/>
            <a:ext cx="1874838" cy="909212"/>
            <a:chOff x="4044061" y="4359300"/>
            <a:chExt cx="504789" cy="244800"/>
          </a:xfrm>
        </p:grpSpPr>
        <p:sp>
          <p:nvSpPr>
            <p:cNvPr id="576" name="Google Shape;576;p39"/>
            <p:cNvSpPr/>
            <p:nvPr/>
          </p:nvSpPr>
          <p:spPr>
            <a:xfrm>
              <a:off x="4044061"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9"/>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78" name="Google Shape;578;p39"/>
          <p:cNvPicPr preferRelativeResize="0"/>
          <p:nvPr/>
        </p:nvPicPr>
        <p:blipFill rotWithShape="1">
          <a:blip r:embed="rId3">
            <a:alphaModFix/>
          </a:blip>
          <a:srcRect b="0" l="21090" r="12167" t="0"/>
          <a:stretch/>
        </p:blipFill>
        <p:spPr>
          <a:xfrm>
            <a:off x="3828350" y="907888"/>
            <a:ext cx="4455276" cy="2731525"/>
          </a:xfrm>
          <a:prstGeom prst="rect">
            <a:avLst/>
          </a:prstGeom>
          <a:noFill/>
          <a:ln>
            <a:noFill/>
          </a:ln>
        </p:spPr>
      </p:pic>
      <p:sp>
        <p:nvSpPr>
          <p:cNvPr id="579" name="Google Shape;579;p39"/>
          <p:cNvSpPr txBox="1"/>
          <p:nvPr>
            <p:ph type="title"/>
          </p:nvPr>
        </p:nvSpPr>
        <p:spPr>
          <a:xfrm>
            <a:off x="2506713" y="163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Value Addition to Aramco</a:t>
            </a:r>
            <a:endParaRPr sz="2300"/>
          </a:p>
        </p:txBody>
      </p:sp>
      <p:sp>
        <p:nvSpPr>
          <p:cNvPr id="580" name="Google Shape;580;p39"/>
          <p:cNvSpPr txBox="1"/>
          <p:nvPr>
            <p:ph idx="1"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Xinyi</a:t>
            </a:r>
            <a:endParaRPr b="1" sz="1700"/>
          </a:p>
          <a:p>
            <a:pPr indent="0" lvl="0" marL="0" rtl="0" algn="l">
              <a:spcBef>
                <a:spcPts val="0"/>
              </a:spcBef>
              <a:spcAft>
                <a:spcPts val="0"/>
              </a:spcAft>
              <a:buNone/>
            </a:pPr>
            <a:r>
              <a:t/>
            </a: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40"/>
          <p:cNvSpPr txBox="1"/>
          <p:nvPr>
            <p:ph type="title"/>
          </p:nvPr>
        </p:nvSpPr>
        <p:spPr>
          <a:xfrm>
            <a:off x="1057025" y="1012075"/>
            <a:ext cx="3271200" cy="1293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700"/>
              <a:t>Diversification into Renewable Energy</a:t>
            </a:r>
            <a:endParaRPr sz="2700"/>
          </a:p>
        </p:txBody>
      </p:sp>
      <p:sp>
        <p:nvSpPr>
          <p:cNvPr id="586" name="Google Shape;586;p40"/>
          <p:cNvSpPr txBox="1"/>
          <p:nvPr>
            <p:ph idx="1" type="subTitle"/>
          </p:nvPr>
        </p:nvSpPr>
        <p:spPr>
          <a:xfrm>
            <a:off x="957400" y="2420000"/>
            <a:ext cx="2827800" cy="1108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sz="1300"/>
              <a:t>Exploring opportunities in the renewable energy sector.</a:t>
            </a:r>
            <a:endParaRPr sz="1300"/>
          </a:p>
          <a:p>
            <a:pPr indent="-311150" lvl="0" marL="457200" rtl="0" algn="l">
              <a:spcBef>
                <a:spcPts val="0"/>
              </a:spcBef>
              <a:spcAft>
                <a:spcPts val="0"/>
              </a:spcAft>
              <a:buSzPts val="1300"/>
              <a:buChar char="-"/>
            </a:pPr>
            <a:r>
              <a:rPr lang="en" sz="1300"/>
              <a:t>Focusing on solar panels for small to medium-sized firms.</a:t>
            </a:r>
            <a:endParaRPr sz="1300"/>
          </a:p>
          <a:p>
            <a:pPr indent="-311150" lvl="0" marL="457200" rtl="0" algn="l">
              <a:spcBef>
                <a:spcPts val="0"/>
              </a:spcBef>
              <a:spcAft>
                <a:spcPts val="0"/>
              </a:spcAft>
              <a:buSzPts val="1300"/>
              <a:buChar char="-"/>
            </a:pPr>
            <a:r>
              <a:rPr lang="en" sz="1300"/>
              <a:t>Expanding revenue streams while aligning with ESG goals.</a:t>
            </a:r>
            <a:endParaRPr sz="1300"/>
          </a:p>
          <a:p>
            <a:pPr indent="0" lvl="0" marL="0" rtl="0" algn="l">
              <a:spcBef>
                <a:spcPts val="0"/>
              </a:spcBef>
              <a:spcAft>
                <a:spcPts val="0"/>
              </a:spcAft>
              <a:buNone/>
            </a:pPr>
            <a:r>
              <a:t/>
            </a:r>
            <a:endParaRPr sz="1300"/>
          </a:p>
        </p:txBody>
      </p:sp>
      <p:grpSp>
        <p:nvGrpSpPr>
          <p:cNvPr id="587" name="Google Shape;587;p40"/>
          <p:cNvGrpSpPr/>
          <p:nvPr/>
        </p:nvGrpSpPr>
        <p:grpSpPr>
          <a:xfrm>
            <a:off x="4074870" y="865403"/>
            <a:ext cx="4687657" cy="3552925"/>
            <a:chOff x="3743170" y="539403"/>
            <a:chExt cx="4687657" cy="3552925"/>
          </a:xfrm>
        </p:grpSpPr>
        <p:sp>
          <p:nvSpPr>
            <p:cNvPr id="588" name="Google Shape;588;p40"/>
            <p:cNvSpPr/>
            <p:nvPr/>
          </p:nvSpPr>
          <p:spPr>
            <a:xfrm>
              <a:off x="5586923" y="3467411"/>
              <a:ext cx="1000013" cy="624896"/>
            </a:xfrm>
            <a:custGeom>
              <a:rect b="b" l="l" r="r" t="t"/>
              <a:pathLst>
                <a:path extrusionOk="0" h="4194" w="7199">
                  <a:moveTo>
                    <a:pt x="1" y="1"/>
                  </a:moveTo>
                  <a:lnTo>
                    <a:pt x="1" y="4194"/>
                  </a:lnTo>
                  <a:lnTo>
                    <a:pt x="7198" y="4194"/>
                  </a:lnTo>
                  <a:lnTo>
                    <a:pt x="71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0"/>
            <p:cNvSpPr/>
            <p:nvPr/>
          </p:nvSpPr>
          <p:spPr>
            <a:xfrm>
              <a:off x="5301057" y="4041070"/>
              <a:ext cx="1573017" cy="51258"/>
            </a:xfrm>
            <a:custGeom>
              <a:rect b="b" l="l" r="r" t="t"/>
              <a:pathLst>
                <a:path extrusionOk="0" h="369" w="11324">
                  <a:moveTo>
                    <a:pt x="67" y="0"/>
                  </a:moveTo>
                  <a:cubicBezTo>
                    <a:pt x="25" y="0"/>
                    <a:pt x="0" y="34"/>
                    <a:pt x="0" y="67"/>
                  </a:cubicBezTo>
                  <a:lnTo>
                    <a:pt x="0" y="293"/>
                  </a:lnTo>
                  <a:cubicBezTo>
                    <a:pt x="0" y="335"/>
                    <a:pt x="25" y="369"/>
                    <a:pt x="67" y="369"/>
                  </a:cubicBezTo>
                  <a:lnTo>
                    <a:pt x="11248" y="369"/>
                  </a:lnTo>
                  <a:cubicBezTo>
                    <a:pt x="11290" y="369"/>
                    <a:pt x="11324" y="335"/>
                    <a:pt x="11324" y="293"/>
                  </a:cubicBezTo>
                  <a:lnTo>
                    <a:pt x="11324" y="67"/>
                  </a:lnTo>
                  <a:cubicBezTo>
                    <a:pt x="11324" y="34"/>
                    <a:pt x="11290" y="0"/>
                    <a:pt x="1124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0"/>
            <p:cNvSpPr/>
            <p:nvPr/>
          </p:nvSpPr>
          <p:spPr>
            <a:xfrm>
              <a:off x="3743170" y="539403"/>
              <a:ext cx="4687657" cy="2970451"/>
            </a:xfrm>
            <a:custGeom>
              <a:rect b="b" l="l" r="r" t="t"/>
              <a:pathLst>
                <a:path extrusionOk="0" h="21384" w="33746">
                  <a:moveTo>
                    <a:pt x="32548" y="1021"/>
                  </a:moveTo>
                  <a:lnTo>
                    <a:pt x="32548" y="20362"/>
                  </a:lnTo>
                  <a:lnTo>
                    <a:pt x="1197" y="20362"/>
                  </a:lnTo>
                  <a:lnTo>
                    <a:pt x="1197" y="1021"/>
                  </a:lnTo>
                  <a:close/>
                  <a:moveTo>
                    <a:pt x="477" y="0"/>
                  </a:moveTo>
                  <a:cubicBezTo>
                    <a:pt x="210" y="0"/>
                    <a:pt x="0" y="209"/>
                    <a:pt x="0" y="477"/>
                  </a:cubicBezTo>
                  <a:lnTo>
                    <a:pt x="0" y="20906"/>
                  </a:lnTo>
                  <a:cubicBezTo>
                    <a:pt x="0" y="21174"/>
                    <a:pt x="218" y="21384"/>
                    <a:pt x="477" y="21384"/>
                  </a:cubicBezTo>
                  <a:lnTo>
                    <a:pt x="33268" y="21384"/>
                  </a:lnTo>
                  <a:cubicBezTo>
                    <a:pt x="33536" y="21384"/>
                    <a:pt x="33745" y="21166"/>
                    <a:pt x="33745" y="20906"/>
                  </a:cubicBezTo>
                  <a:lnTo>
                    <a:pt x="33745" y="477"/>
                  </a:lnTo>
                  <a:cubicBezTo>
                    <a:pt x="33745" y="209"/>
                    <a:pt x="33536" y="0"/>
                    <a:pt x="332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0"/>
            <p:cNvSpPr/>
            <p:nvPr/>
          </p:nvSpPr>
          <p:spPr>
            <a:xfrm>
              <a:off x="5586925" y="3509875"/>
              <a:ext cx="999900" cy="14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 name="Google Shape;592;p40"/>
          <p:cNvGrpSpPr/>
          <p:nvPr/>
        </p:nvGrpSpPr>
        <p:grpSpPr>
          <a:xfrm flipH="1">
            <a:off x="0" y="4224232"/>
            <a:ext cx="2660100" cy="51000"/>
            <a:chOff x="5292375" y="3295200"/>
            <a:chExt cx="2660100" cy="51000"/>
          </a:xfrm>
        </p:grpSpPr>
        <p:cxnSp>
          <p:nvCxnSpPr>
            <p:cNvPr id="593" name="Google Shape;593;p40"/>
            <p:cNvCxnSpPr/>
            <p:nvPr/>
          </p:nvCxnSpPr>
          <p:spPr>
            <a:xfrm>
              <a:off x="5292375" y="3295213"/>
              <a:ext cx="2660100" cy="0"/>
            </a:xfrm>
            <a:prstGeom prst="straightConnector1">
              <a:avLst/>
            </a:prstGeom>
            <a:noFill/>
            <a:ln cap="flat" cmpd="sng" w="9525">
              <a:solidFill>
                <a:schemeClr val="dk2"/>
              </a:solidFill>
              <a:prstDash val="solid"/>
              <a:round/>
              <a:headEnd len="med" w="med" type="none"/>
              <a:tailEnd len="med" w="med" type="none"/>
            </a:ln>
          </p:spPr>
        </p:cxnSp>
        <p:sp>
          <p:nvSpPr>
            <p:cNvPr id="594" name="Google Shape;594;p40"/>
            <p:cNvSpPr/>
            <p:nvPr/>
          </p:nvSpPr>
          <p:spPr>
            <a:xfrm>
              <a:off x="542800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595" name="Google Shape;595;p40"/>
          <p:cNvGrpSpPr/>
          <p:nvPr/>
        </p:nvGrpSpPr>
        <p:grpSpPr>
          <a:xfrm>
            <a:off x="3039496" y="4275227"/>
            <a:ext cx="1874838" cy="909212"/>
            <a:chOff x="4044061" y="4359300"/>
            <a:chExt cx="504789" cy="244800"/>
          </a:xfrm>
        </p:grpSpPr>
        <p:sp>
          <p:nvSpPr>
            <p:cNvPr id="596" name="Google Shape;596;p40"/>
            <p:cNvSpPr/>
            <p:nvPr/>
          </p:nvSpPr>
          <p:spPr>
            <a:xfrm>
              <a:off x="4044061"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0"/>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8" name="Google Shape;598;p40"/>
          <p:cNvPicPr preferRelativeResize="0"/>
          <p:nvPr/>
        </p:nvPicPr>
        <p:blipFill>
          <a:blip r:embed="rId3">
            <a:alphaModFix/>
          </a:blip>
          <a:stretch>
            <a:fillRect/>
          </a:stretch>
        </p:blipFill>
        <p:spPr>
          <a:xfrm>
            <a:off x="4175525" y="1012075"/>
            <a:ext cx="4486350" cy="2700650"/>
          </a:xfrm>
          <a:prstGeom prst="rect">
            <a:avLst/>
          </a:prstGeom>
          <a:noFill/>
          <a:ln>
            <a:noFill/>
          </a:ln>
        </p:spPr>
      </p:pic>
      <p:sp>
        <p:nvSpPr>
          <p:cNvPr id="599" name="Google Shape;599;p40"/>
          <p:cNvSpPr txBox="1"/>
          <p:nvPr>
            <p:ph type="title"/>
          </p:nvPr>
        </p:nvSpPr>
        <p:spPr>
          <a:xfrm>
            <a:off x="2506713" y="163000"/>
            <a:ext cx="7704000" cy="57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300"/>
              <a:t>Value Addition to Aramco</a:t>
            </a:r>
            <a:endParaRPr sz="2300"/>
          </a:p>
        </p:txBody>
      </p:sp>
      <p:sp>
        <p:nvSpPr>
          <p:cNvPr id="600" name="Google Shape;600;p40"/>
          <p:cNvSpPr txBox="1"/>
          <p:nvPr>
            <p:ph idx="1"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Xinyi</a:t>
            </a:r>
            <a:endParaRPr b="1" sz="1700"/>
          </a:p>
          <a:p>
            <a:pPr indent="0" lvl="0" marL="0" rtl="0" algn="l">
              <a:spcBef>
                <a:spcPts val="0"/>
              </a:spcBef>
              <a:spcAft>
                <a:spcPts val="0"/>
              </a:spcAft>
              <a:buNone/>
            </a:pPr>
            <a:r>
              <a:t/>
            </a: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100"/>
              <a:t>Value Addition to Aramco’s Stakeholders</a:t>
            </a:r>
            <a:endParaRPr sz="3100"/>
          </a:p>
        </p:txBody>
      </p:sp>
      <p:sp>
        <p:nvSpPr>
          <p:cNvPr id="606" name="Google Shape;606;p41"/>
          <p:cNvSpPr txBox="1"/>
          <p:nvPr/>
        </p:nvSpPr>
        <p:spPr>
          <a:xfrm>
            <a:off x="966800" y="1639450"/>
            <a:ext cx="20445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Inter"/>
                <a:ea typeface="Inter"/>
                <a:cs typeface="Inter"/>
                <a:sym typeface="Inter"/>
              </a:rPr>
              <a:t>Investors</a:t>
            </a:r>
            <a:endParaRPr b="1" sz="2400">
              <a:solidFill>
                <a:schemeClr val="dk1"/>
              </a:solidFill>
              <a:latin typeface="Inter"/>
              <a:ea typeface="Inter"/>
              <a:cs typeface="Inter"/>
              <a:sym typeface="Inter"/>
            </a:endParaRPr>
          </a:p>
        </p:txBody>
      </p:sp>
      <p:sp>
        <p:nvSpPr>
          <p:cNvPr id="607" name="Google Shape;607;p41"/>
          <p:cNvSpPr txBox="1"/>
          <p:nvPr/>
        </p:nvSpPr>
        <p:spPr>
          <a:xfrm>
            <a:off x="707500" y="3248950"/>
            <a:ext cx="2510700" cy="11082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Karla"/>
              <a:buChar char="-"/>
            </a:pPr>
            <a:r>
              <a:rPr lang="en" sz="1100">
                <a:solidFill>
                  <a:schemeClr val="lt1"/>
                </a:solidFill>
                <a:latin typeface="Karla"/>
                <a:ea typeface="Karla"/>
                <a:cs typeface="Karla"/>
                <a:sym typeface="Karla"/>
              </a:rPr>
              <a:t>Empowered with knowledge of renewable energy trends.</a:t>
            </a:r>
            <a:endParaRPr sz="1100">
              <a:solidFill>
                <a:schemeClr val="lt1"/>
              </a:solidFill>
              <a:latin typeface="Karla"/>
              <a:ea typeface="Karla"/>
              <a:cs typeface="Karla"/>
              <a:sym typeface="Karla"/>
            </a:endParaRPr>
          </a:p>
          <a:p>
            <a:pPr indent="0" lvl="0" marL="0" rtl="0" algn="l">
              <a:spcBef>
                <a:spcPts val="0"/>
              </a:spcBef>
              <a:spcAft>
                <a:spcPts val="0"/>
              </a:spcAft>
              <a:buNone/>
            </a:pPr>
            <a:r>
              <a:t/>
            </a:r>
            <a:endParaRPr sz="1100">
              <a:solidFill>
                <a:schemeClr val="lt1"/>
              </a:solidFill>
              <a:latin typeface="Karla"/>
              <a:ea typeface="Karla"/>
              <a:cs typeface="Karla"/>
              <a:sym typeface="Karla"/>
            </a:endParaRPr>
          </a:p>
          <a:p>
            <a:pPr indent="-298450" lvl="0" marL="457200" rtl="0" algn="l">
              <a:spcBef>
                <a:spcPts val="0"/>
              </a:spcBef>
              <a:spcAft>
                <a:spcPts val="0"/>
              </a:spcAft>
              <a:buClr>
                <a:schemeClr val="lt1"/>
              </a:buClr>
              <a:buSzPts val="1100"/>
              <a:buFont typeface="Karla"/>
              <a:buChar char="-"/>
            </a:pPr>
            <a:r>
              <a:rPr lang="en" sz="1100">
                <a:solidFill>
                  <a:schemeClr val="lt1"/>
                </a:solidFill>
                <a:latin typeface="Karla"/>
                <a:ea typeface="Karla"/>
                <a:cs typeface="Karla"/>
                <a:sym typeface="Karla"/>
              </a:rPr>
              <a:t>Able to capitalize on promising opportunities.</a:t>
            </a:r>
            <a:endParaRPr sz="1100">
              <a:solidFill>
                <a:schemeClr val="lt1"/>
              </a:solidFill>
              <a:latin typeface="Karla"/>
              <a:ea typeface="Karla"/>
              <a:cs typeface="Karla"/>
              <a:sym typeface="Karla"/>
            </a:endParaRPr>
          </a:p>
          <a:p>
            <a:pPr indent="0" lvl="0" marL="0" rtl="0" algn="l">
              <a:spcBef>
                <a:spcPts val="0"/>
              </a:spcBef>
              <a:spcAft>
                <a:spcPts val="0"/>
              </a:spcAft>
              <a:buNone/>
            </a:pPr>
            <a:r>
              <a:t/>
            </a:r>
            <a:endParaRPr sz="1100">
              <a:solidFill>
                <a:schemeClr val="lt1"/>
              </a:solidFill>
              <a:latin typeface="Karla"/>
              <a:ea typeface="Karla"/>
              <a:cs typeface="Karla"/>
              <a:sym typeface="Karla"/>
            </a:endParaRPr>
          </a:p>
          <a:p>
            <a:pPr indent="-298450" lvl="0" marL="457200" rtl="0" algn="l">
              <a:spcBef>
                <a:spcPts val="0"/>
              </a:spcBef>
              <a:spcAft>
                <a:spcPts val="0"/>
              </a:spcAft>
              <a:buClr>
                <a:schemeClr val="lt1"/>
              </a:buClr>
              <a:buSzPts val="1100"/>
              <a:buFont typeface="Karla"/>
              <a:buChar char="-"/>
            </a:pPr>
            <a:r>
              <a:rPr lang="en" sz="1100">
                <a:solidFill>
                  <a:schemeClr val="lt1"/>
                </a:solidFill>
                <a:latin typeface="Karla"/>
                <a:ea typeface="Karla"/>
                <a:cs typeface="Karla"/>
                <a:sym typeface="Karla"/>
              </a:rPr>
              <a:t>Enhanced confidence in Aramco's stability and reliability.</a:t>
            </a:r>
            <a:endParaRPr sz="1100">
              <a:solidFill>
                <a:schemeClr val="lt1"/>
              </a:solidFill>
              <a:latin typeface="Karla"/>
              <a:ea typeface="Karla"/>
              <a:cs typeface="Karla"/>
              <a:sym typeface="Karla"/>
            </a:endParaRPr>
          </a:p>
          <a:p>
            <a:pPr indent="0" lvl="0" marL="0" rtl="0" algn="ctr">
              <a:spcBef>
                <a:spcPts val="0"/>
              </a:spcBef>
              <a:spcAft>
                <a:spcPts val="0"/>
              </a:spcAft>
              <a:buNone/>
            </a:pPr>
            <a:r>
              <a:t/>
            </a:r>
            <a:endParaRPr sz="1500">
              <a:solidFill>
                <a:schemeClr val="lt1"/>
              </a:solidFill>
              <a:latin typeface="Karla"/>
              <a:ea typeface="Karla"/>
              <a:cs typeface="Karla"/>
              <a:sym typeface="Karla"/>
            </a:endParaRPr>
          </a:p>
        </p:txBody>
      </p:sp>
      <p:sp>
        <p:nvSpPr>
          <p:cNvPr id="608" name="Google Shape;608;p41"/>
          <p:cNvSpPr txBox="1"/>
          <p:nvPr/>
        </p:nvSpPr>
        <p:spPr>
          <a:xfrm>
            <a:off x="3549768" y="1639450"/>
            <a:ext cx="20445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Inter"/>
                <a:ea typeface="Inter"/>
                <a:cs typeface="Inter"/>
                <a:sym typeface="Inter"/>
              </a:rPr>
              <a:t>Government</a:t>
            </a:r>
            <a:endParaRPr b="1" sz="2400">
              <a:solidFill>
                <a:schemeClr val="dk1"/>
              </a:solidFill>
              <a:latin typeface="Inter"/>
              <a:ea typeface="Inter"/>
              <a:cs typeface="Inter"/>
              <a:sym typeface="Inter"/>
            </a:endParaRPr>
          </a:p>
        </p:txBody>
      </p:sp>
      <p:sp>
        <p:nvSpPr>
          <p:cNvPr id="609" name="Google Shape;609;p41"/>
          <p:cNvSpPr txBox="1"/>
          <p:nvPr/>
        </p:nvSpPr>
        <p:spPr>
          <a:xfrm>
            <a:off x="3335875" y="3248950"/>
            <a:ext cx="2671500" cy="11082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Karla"/>
              <a:buChar char="-"/>
            </a:pPr>
            <a:r>
              <a:rPr lang="en" sz="1100">
                <a:solidFill>
                  <a:schemeClr val="lt1"/>
                </a:solidFill>
                <a:latin typeface="Karla"/>
                <a:ea typeface="Karla"/>
                <a:cs typeface="Karla"/>
                <a:sym typeface="Karla"/>
              </a:rPr>
              <a:t>Positive alignment with ESG policies.</a:t>
            </a:r>
            <a:endParaRPr sz="1100">
              <a:solidFill>
                <a:schemeClr val="lt1"/>
              </a:solidFill>
              <a:latin typeface="Karla"/>
              <a:ea typeface="Karla"/>
              <a:cs typeface="Karla"/>
              <a:sym typeface="Karla"/>
            </a:endParaRPr>
          </a:p>
          <a:p>
            <a:pPr indent="0" lvl="0" marL="0" rtl="0" algn="l">
              <a:spcBef>
                <a:spcPts val="0"/>
              </a:spcBef>
              <a:spcAft>
                <a:spcPts val="0"/>
              </a:spcAft>
              <a:buNone/>
            </a:pPr>
            <a:r>
              <a:t/>
            </a:r>
            <a:endParaRPr sz="1100">
              <a:solidFill>
                <a:schemeClr val="lt1"/>
              </a:solidFill>
              <a:latin typeface="Karla"/>
              <a:ea typeface="Karla"/>
              <a:cs typeface="Karla"/>
              <a:sym typeface="Karla"/>
            </a:endParaRPr>
          </a:p>
          <a:p>
            <a:pPr indent="-298450" lvl="0" marL="457200" rtl="0" algn="l">
              <a:spcBef>
                <a:spcPts val="0"/>
              </a:spcBef>
              <a:spcAft>
                <a:spcPts val="0"/>
              </a:spcAft>
              <a:buClr>
                <a:schemeClr val="lt1"/>
              </a:buClr>
              <a:buSzPts val="1100"/>
              <a:buFont typeface="Karla"/>
              <a:buChar char="-"/>
            </a:pPr>
            <a:r>
              <a:rPr lang="en" sz="1100">
                <a:solidFill>
                  <a:schemeClr val="lt1"/>
                </a:solidFill>
                <a:latin typeface="Karla"/>
                <a:ea typeface="Karla"/>
                <a:cs typeface="Karla"/>
                <a:sym typeface="Karla"/>
              </a:rPr>
              <a:t>Utilizing predictions for infrastructure and incentives.</a:t>
            </a:r>
            <a:endParaRPr sz="1100">
              <a:solidFill>
                <a:schemeClr val="lt1"/>
              </a:solidFill>
              <a:latin typeface="Karla"/>
              <a:ea typeface="Karla"/>
              <a:cs typeface="Karla"/>
              <a:sym typeface="Karla"/>
            </a:endParaRPr>
          </a:p>
          <a:p>
            <a:pPr indent="0" lvl="0" marL="0" rtl="0" algn="l">
              <a:spcBef>
                <a:spcPts val="0"/>
              </a:spcBef>
              <a:spcAft>
                <a:spcPts val="0"/>
              </a:spcAft>
              <a:buNone/>
            </a:pPr>
            <a:r>
              <a:t/>
            </a:r>
            <a:endParaRPr sz="1100">
              <a:solidFill>
                <a:schemeClr val="lt1"/>
              </a:solidFill>
              <a:latin typeface="Karla"/>
              <a:ea typeface="Karla"/>
              <a:cs typeface="Karla"/>
              <a:sym typeface="Karla"/>
            </a:endParaRPr>
          </a:p>
          <a:p>
            <a:pPr indent="-298450" lvl="0" marL="457200" rtl="0" algn="l">
              <a:spcBef>
                <a:spcPts val="0"/>
              </a:spcBef>
              <a:spcAft>
                <a:spcPts val="0"/>
              </a:spcAft>
              <a:buClr>
                <a:schemeClr val="lt1"/>
              </a:buClr>
              <a:buSzPts val="1100"/>
              <a:buFont typeface="Karla"/>
              <a:buChar char="-"/>
            </a:pPr>
            <a:r>
              <a:rPr lang="en" sz="1100">
                <a:solidFill>
                  <a:schemeClr val="lt1"/>
                </a:solidFill>
                <a:latin typeface="Karla"/>
                <a:ea typeface="Karla"/>
                <a:cs typeface="Karla"/>
                <a:sym typeface="Karla"/>
              </a:rPr>
              <a:t>Boosting economic efficiency and responsible resource management.</a:t>
            </a:r>
            <a:endParaRPr sz="1100">
              <a:solidFill>
                <a:schemeClr val="lt1"/>
              </a:solidFill>
              <a:latin typeface="Karla"/>
              <a:ea typeface="Karla"/>
              <a:cs typeface="Karla"/>
              <a:sym typeface="Karla"/>
            </a:endParaRPr>
          </a:p>
          <a:p>
            <a:pPr indent="0" lvl="0" marL="0" rtl="0" algn="ctr">
              <a:spcBef>
                <a:spcPts val="0"/>
              </a:spcBef>
              <a:spcAft>
                <a:spcPts val="0"/>
              </a:spcAft>
              <a:buNone/>
            </a:pPr>
            <a:r>
              <a:t/>
            </a:r>
            <a:endParaRPr sz="1500">
              <a:solidFill>
                <a:schemeClr val="lt1"/>
              </a:solidFill>
              <a:latin typeface="Karla"/>
              <a:ea typeface="Karla"/>
              <a:cs typeface="Karla"/>
              <a:sym typeface="Karla"/>
            </a:endParaRPr>
          </a:p>
        </p:txBody>
      </p:sp>
      <p:sp>
        <p:nvSpPr>
          <p:cNvPr id="610" name="Google Shape;610;p41"/>
          <p:cNvSpPr txBox="1"/>
          <p:nvPr/>
        </p:nvSpPr>
        <p:spPr>
          <a:xfrm>
            <a:off x="6132709" y="1639450"/>
            <a:ext cx="2044500" cy="52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1"/>
                </a:solidFill>
                <a:latin typeface="Inter"/>
                <a:ea typeface="Inter"/>
                <a:cs typeface="Inter"/>
                <a:sym typeface="Inter"/>
              </a:rPr>
              <a:t>Businesses</a:t>
            </a:r>
            <a:endParaRPr b="1" sz="2400">
              <a:solidFill>
                <a:schemeClr val="dk1"/>
              </a:solidFill>
              <a:latin typeface="Inter"/>
              <a:ea typeface="Inter"/>
              <a:cs typeface="Inter"/>
              <a:sym typeface="Inter"/>
            </a:endParaRPr>
          </a:p>
        </p:txBody>
      </p:sp>
      <p:sp>
        <p:nvSpPr>
          <p:cNvPr id="611" name="Google Shape;611;p41"/>
          <p:cNvSpPr txBox="1"/>
          <p:nvPr/>
        </p:nvSpPr>
        <p:spPr>
          <a:xfrm>
            <a:off x="6209298" y="3248950"/>
            <a:ext cx="2406600" cy="1108200"/>
          </a:xfrm>
          <a:prstGeom prst="rect">
            <a:avLst/>
          </a:prstGeom>
          <a:noFill/>
          <a:ln>
            <a:noFill/>
          </a:ln>
        </p:spPr>
        <p:txBody>
          <a:bodyPr anchorCtr="0" anchor="t" bIns="91425" lIns="91425" spcFirstLastPara="1" rIns="91425" wrap="square" tIns="91425">
            <a:noAutofit/>
          </a:bodyPr>
          <a:lstStyle/>
          <a:p>
            <a:pPr indent="-298450" lvl="0" marL="457200" rtl="0" algn="l">
              <a:spcBef>
                <a:spcPts val="0"/>
              </a:spcBef>
              <a:spcAft>
                <a:spcPts val="0"/>
              </a:spcAft>
              <a:buClr>
                <a:schemeClr val="lt1"/>
              </a:buClr>
              <a:buSzPts val="1100"/>
              <a:buFont typeface="Karla"/>
              <a:buChar char="-"/>
            </a:pPr>
            <a:r>
              <a:rPr lang="en" sz="1100">
                <a:solidFill>
                  <a:schemeClr val="lt1"/>
                </a:solidFill>
                <a:latin typeface="Karla"/>
                <a:ea typeface="Karla"/>
                <a:cs typeface="Karla"/>
                <a:sym typeface="Karla"/>
              </a:rPr>
              <a:t>Refining business strategy with industry trends.</a:t>
            </a:r>
            <a:endParaRPr sz="1100">
              <a:solidFill>
                <a:schemeClr val="lt1"/>
              </a:solidFill>
              <a:latin typeface="Karla"/>
              <a:ea typeface="Karla"/>
              <a:cs typeface="Karla"/>
              <a:sym typeface="Karla"/>
            </a:endParaRPr>
          </a:p>
          <a:p>
            <a:pPr indent="0" lvl="0" marL="0" rtl="0" algn="l">
              <a:spcBef>
                <a:spcPts val="0"/>
              </a:spcBef>
              <a:spcAft>
                <a:spcPts val="0"/>
              </a:spcAft>
              <a:buNone/>
            </a:pPr>
            <a:r>
              <a:t/>
            </a:r>
            <a:endParaRPr sz="1100">
              <a:solidFill>
                <a:schemeClr val="lt1"/>
              </a:solidFill>
              <a:latin typeface="Karla"/>
              <a:ea typeface="Karla"/>
              <a:cs typeface="Karla"/>
              <a:sym typeface="Karla"/>
            </a:endParaRPr>
          </a:p>
          <a:p>
            <a:pPr indent="-298450" lvl="0" marL="457200" rtl="0" algn="l">
              <a:spcBef>
                <a:spcPts val="0"/>
              </a:spcBef>
              <a:spcAft>
                <a:spcPts val="0"/>
              </a:spcAft>
              <a:buClr>
                <a:schemeClr val="lt1"/>
              </a:buClr>
              <a:buSzPts val="1100"/>
              <a:buFont typeface="Karla"/>
              <a:buChar char="-"/>
            </a:pPr>
            <a:r>
              <a:rPr lang="en" sz="1100">
                <a:solidFill>
                  <a:schemeClr val="lt1"/>
                </a:solidFill>
                <a:latin typeface="Karla"/>
                <a:ea typeface="Karla"/>
                <a:cs typeface="Karla"/>
                <a:sym typeface="Karla"/>
              </a:rPr>
              <a:t>Leveraging our proposal for partnerships.</a:t>
            </a:r>
            <a:endParaRPr sz="1100">
              <a:solidFill>
                <a:schemeClr val="lt1"/>
              </a:solidFill>
              <a:latin typeface="Karla"/>
              <a:ea typeface="Karla"/>
              <a:cs typeface="Karla"/>
              <a:sym typeface="Karla"/>
            </a:endParaRPr>
          </a:p>
          <a:p>
            <a:pPr indent="0" lvl="0" marL="0" rtl="0" algn="l">
              <a:spcBef>
                <a:spcPts val="0"/>
              </a:spcBef>
              <a:spcAft>
                <a:spcPts val="0"/>
              </a:spcAft>
              <a:buNone/>
            </a:pPr>
            <a:r>
              <a:t/>
            </a:r>
            <a:endParaRPr sz="1100">
              <a:solidFill>
                <a:schemeClr val="lt1"/>
              </a:solidFill>
              <a:latin typeface="Karla"/>
              <a:ea typeface="Karla"/>
              <a:cs typeface="Karla"/>
              <a:sym typeface="Karla"/>
            </a:endParaRPr>
          </a:p>
          <a:p>
            <a:pPr indent="-298450" lvl="0" marL="457200" rtl="0" algn="l">
              <a:spcBef>
                <a:spcPts val="0"/>
              </a:spcBef>
              <a:spcAft>
                <a:spcPts val="0"/>
              </a:spcAft>
              <a:buClr>
                <a:schemeClr val="lt1"/>
              </a:buClr>
              <a:buSzPts val="1100"/>
              <a:buFont typeface="Karla"/>
              <a:buChar char="-"/>
            </a:pPr>
            <a:r>
              <a:rPr lang="en" sz="1100">
                <a:solidFill>
                  <a:schemeClr val="lt1"/>
                </a:solidFill>
                <a:latin typeface="Karla"/>
                <a:ea typeface="Karla"/>
                <a:cs typeface="Karla"/>
                <a:sym typeface="Karla"/>
              </a:rPr>
              <a:t>Enhancing supply chain reliability.</a:t>
            </a:r>
            <a:endParaRPr sz="1100">
              <a:solidFill>
                <a:schemeClr val="lt1"/>
              </a:solidFill>
              <a:latin typeface="Karla"/>
              <a:ea typeface="Karla"/>
              <a:cs typeface="Karla"/>
              <a:sym typeface="Karla"/>
            </a:endParaRPr>
          </a:p>
          <a:p>
            <a:pPr indent="0" lvl="0" marL="0" rtl="0" algn="ctr">
              <a:spcBef>
                <a:spcPts val="0"/>
              </a:spcBef>
              <a:spcAft>
                <a:spcPts val="0"/>
              </a:spcAft>
              <a:buNone/>
            </a:pPr>
            <a:r>
              <a:t/>
            </a:r>
            <a:endParaRPr sz="1500">
              <a:solidFill>
                <a:schemeClr val="lt1"/>
              </a:solidFill>
              <a:latin typeface="Karla"/>
              <a:ea typeface="Karla"/>
              <a:cs typeface="Karla"/>
              <a:sym typeface="Karla"/>
            </a:endParaRPr>
          </a:p>
        </p:txBody>
      </p:sp>
      <p:cxnSp>
        <p:nvCxnSpPr>
          <p:cNvPr id="612" name="Google Shape;612;p41"/>
          <p:cNvCxnSpPr/>
          <p:nvPr/>
        </p:nvCxnSpPr>
        <p:spPr>
          <a:xfrm>
            <a:off x="0" y="2773475"/>
            <a:ext cx="1785000" cy="0"/>
          </a:xfrm>
          <a:prstGeom prst="straightConnector1">
            <a:avLst/>
          </a:prstGeom>
          <a:noFill/>
          <a:ln cap="flat" cmpd="sng" w="9525">
            <a:solidFill>
              <a:schemeClr val="dk2"/>
            </a:solidFill>
            <a:prstDash val="solid"/>
            <a:round/>
            <a:headEnd len="med" w="med" type="none"/>
            <a:tailEnd len="med" w="med" type="none"/>
          </a:ln>
        </p:spPr>
      </p:cxnSp>
      <p:cxnSp>
        <p:nvCxnSpPr>
          <p:cNvPr id="613" name="Google Shape;613;p41"/>
          <p:cNvCxnSpPr/>
          <p:nvPr/>
        </p:nvCxnSpPr>
        <p:spPr>
          <a:xfrm>
            <a:off x="2194275" y="2773475"/>
            <a:ext cx="2159100" cy="0"/>
          </a:xfrm>
          <a:prstGeom prst="straightConnector1">
            <a:avLst/>
          </a:prstGeom>
          <a:noFill/>
          <a:ln cap="flat" cmpd="sng" w="9525">
            <a:solidFill>
              <a:schemeClr val="dk2"/>
            </a:solidFill>
            <a:prstDash val="solid"/>
            <a:round/>
            <a:headEnd len="med" w="med" type="none"/>
            <a:tailEnd len="med" w="med" type="none"/>
          </a:ln>
        </p:spPr>
      </p:cxnSp>
      <p:cxnSp>
        <p:nvCxnSpPr>
          <p:cNvPr id="614" name="Google Shape;614;p41"/>
          <p:cNvCxnSpPr/>
          <p:nvPr/>
        </p:nvCxnSpPr>
        <p:spPr>
          <a:xfrm>
            <a:off x="4847175" y="2773475"/>
            <a:ext cx="2159100" cy="0"/>
          </a:xfrm>
          <a:prstGeom prst="straightConnector1">
            <a:avLst/>
          </a:prstGeom>
          <a:noFill/>
          <a:ln cap="flat" cmpd="sng" w="9525">
            <a:solidFill>
              <a:schemeClr val="dk2"/>
            </a:solidFill>
            <a:prstDash val="solid"/>
            <a:round/>
            <a:headEnd len="med" w="med" type="none"/>
            <a:tailEnd len="med" w="med" type="none"/>
          </a:ln>
        </p:spPr>
      </p:cxnSp>
      <p:cxnSp>
        <p:nvCxnSpPr>
          <p:cNvPr id="615" name="Google Shape;615;p41"/>
          <p:cNvCxnSpPr/>
          <p:nvPr/>
        </p:nvCxnSpPr>
        <p:spPr>
          <a:xfrm>
            <a:off x="7373075" y="2773475"/>
            <a:ext cx="1785000" cy="0"/>
          </a:xfrm>
          <a:prstGeom prst="straightConnector1">
            <a:avLst/>
          </a:prstGeom>
          <a:noFill/>
          <a:ln cap="flat" cmpd="sng" w="9525">
            <a:solidFill>
              <a:schemeClr val="dk2"/>
            </a:solidFill>
            <a:prstDash val="solid"/>
            <a:round/>
            <a:headEnd len="med" w="med" type="none"/>
            <a:tailEnd len="med" w="med" type="none"/>
          </a:ln>
        </p:spPr>
      </p:cxnSp>
      <p:sp>
        <p:nvSpPr>
          <p:cNvPr id="616" name="Google Shape;616;p41"/>
          <p:cNvSpPr/>
          <p:nvPr/>
        </p:nvSpPr>
        <p:spPr>
          <a:xfrm>
            <a:off x="1528300" y="2338925"/>
            <a:ext cx="869100" cy="869100"/>
          </a:xfrm>
          <a:prstGeom prst="teardrop">
            <a:avLst>
              <a:gd fmla="val 100000"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400">
                <a:solidFill>
                  <a:schemeClr val="lt2"/>
                </a:solidFill>
                <a:latin typeface="Inter"/>
                <a:ea typeface="Inter"/>
                <a:cs typeface="Inter"/>
                <a:sym typeface="Inter"/>
              </a:rPr>
              <a:t>01</a:t>
            </a:r>
            <a:endParaRPr b="1" sz="2400">
              <a:solidFill>
                <a:schemeClr val="lt2"/>
              </a:solidFill>
              <a:latin typeface="Inter"/>
              <a:ea typeface="Inter"/>
              <a:cs typeface="Inter"/>
              <a:sym typeface="Inter"/>
            </a:endParaRPr>
          </a:p>
        </p:txBody>
      </p:sp>
      <p:sp>
        <p:nvSpPr>
          <p:cNvPr id="617" name="Google Shape;617;p41"/>
          <p:cNvSpPr/>
          <p:nvPr/>
        </p:nvSpPr>
        <p:spPr>
          <a:xfrm>
            <a:off x="4137450" y="2338925"/>
            <a:ext cx="869100" cy="869100"/>
          </a:xfrm>
          <a:prstGeom prst="teardrop">
            <a:avLst>
              <a:gd fmla="val 100000"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400">
                <a:solidFill>
                  <a:schemeClr val="lt2"/>
                </a:solidFill>
                <a:latin typeface="Inter"/>
                <a:ea typeface="Inter"/>
                <a:cs typeface="Inter"/>
                <a:sym typeface="Inter"/>
              </a:rPr>
              <a:t>02</a:t>
            </a:r>
            <a:endParaRPr b="1" sz="2400">
              <a:solidFill>
                <a:schemeClr val="lt2"/>
              </a:solidFill>
              <a:latin typeface="Inter"/>
              <a:ea typeface="Inter"/>
              <a:cs typeface="Inter"/>
              <a:sym typeface="Inter"/>
            </a:endParaRPr>
          </a:p>
        </p:txBody>
      </p:sp>
      <p:sp>
        <p:nvSpPr>
          <p:cNvPr id="618" name="Google Shape;618;p41"/>
          <p:cNvSpPr/>
          <p:nvPr/>
        </p:nvSpPr>
        <p:spPr>
          <a:xfrm>
            <a:off x="6746600" y="2338925"/>
            <a:ext cx="869100" cy="869100"/>
          </a:xfrm>
          <a:prstGeom prst="teardrop">
            <a:avLst>
              <a:gd fmla="val 100000" name="adj"/>
            </a:avLst>
          </a:prstGeom>
          <a:solidFill>
            <a:schemeClr val="accent1"/>
          </a:solidFill>
          <a:ln>
            <a:noFill/>
          </a:ln>
        </p:spPr>
        <p:txBody>
          <a:bodyPr anchorCtr="0" anchor="ctr" bIns="91425" lIns="0" spcFirstLastPara="1" rIns="0" wrap="square" tIns="91425">
            <a:noAutofit/>
          </a:bodyPr>
          <a:lstStyle/>
          <a:p>
            <a:pPr indent="0" lvl="0" marL="0" rtl="0" algn="ctr">
              <a:spcBef>
                <a:spcPts val="0"/>
              </a:spcBef>
              <a:spcAft>
                <a:spcPts val="0"/>
              </a:spcAft>
              <a:buNone/>
            </a:pPr>
            <a:r>
              <a:rPr b="1" lang="en" sz="2400">
                <a:solidFill>
                  <a:schemeClr val="lt2"/>
                </a:solidFill>
                <a:latin typeface="Inter"/>
                <a:ea typeface="Inter"/>
                <a:cs typeface="Inter"/>
                <a:sym typeface="Inter"/>
              </a:rPr>
              <a:t>03</a:t>
            </a:r>
            <a:endParaRPr b="1" sz="2400">
              <a:solidFill>
                <a:schemeClr val="lt2"/>
              </a:solidFill>
              <a:latin typeface="Inter"/>
              <a:ea typeface="Inter"/>
              <a:cs typeface="Inter"/>
              <a:sym typeface="Inter"/>
            </a:endParaRPr>
          </a:p>
        </p:txBody>
      </p:sp>
      <p:grpSp>
        <p:nvGrpSpPr>
          <p:cNvPr id="619" name="Google Shape;619;p41"/>
          <p:cNvGrpSpPr/>
          <p:nvPr/>
        </p:nvGrpSpPr>
        <p:grpSpPr>
          <a:xfrm>
            <a:off x="905007" y="1345642"/>
            <a:ext cx="911839" cy="196126"/>
            <a:chOff x="-145925" y="-62768"/>
            <a:chExt cx="3906764" cy="840300"/>
          </a:xfrm>
        </p:grpSpPr>
        <p:sp>
          <p:nvSpPr>
            <p:cNvPr id="620" name="Google Shape;620;p41"/>
            <p:cNvSpPr/>
            <p:nvPr/>
          </p:nvSpPr>
          <p:spPr>
            <a:xfrm>
              <a:off x="-145925" y="-62768"/>
              <a:ext cx="2178900" cy="8403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41"/>
            <p:cNvSpPr/>
            <p:nvPr/>
          </p:nvSpPr>
          <p:spPr>
            <a:xfrm>
              <a:off x="1970152" y="-62768"/>
              <a:ext cx="926700" cy="8403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a:off x="2834139" y="-62768"/>
              <a:ext cx="926700" cy="8403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 name="Google Shape;623;p41"/>
          <p:cNvGrpSpPr/>
          <p:nvPr/>
        </p:nvGrpSpPr>
        <p:grpSpPr>
          <a:xfrm>
            <a:off x="3034325" y="2540375"/>
            <a:ext cx="466200" cy="466200"/>
            <a:chOff x="3118550" y="2525900"/>
            <a:chExt cx="466200" cy="466200"/>
          </a:xfrm>
        </p:grpSpPr>
        <p:sp>
          <p:nvSpPr>
            <p:cNvPr id="624" name="Google Shape;624;p41"/>
            <p:cNvSpPr/>
            <p:nvPr/>
          </p:nvSpPr>
          <p:spPr>
            <a:xfrm>
              <a:off x="3118550" y="2525900"/>
              <a:ext cx="466200" cy="46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41"/>
            <p:cNvGrpSpPr/>
            <p:nvPr/>
          </p:nvGrpSpPr>
          <p:grpSpPr>
            <a:xfrm flipH="1">
              <a:off x="3295845" y="2681128"/>
              <a:ext cx="111611" cy="155744"/>
              <a:chOff x="3333474" y="2248417"/>
              <a:chExt cx="216300" cy="392400"/>
            </a:xfrm>
          </p:grpSpPr>
          <p:sp>
            <p:nvSpPr>
              <p:cNvPr id="626" name="Google Shape;626;p41"/>
              <p:cNvSpPr/>
              <p:nvPr/>
            </p:nvSpPr>
            <p:spPr>
              <a:xfrm>
                <a:off x="3333474" y="2248417"/>
                <a:ext cx="216300" cy="196200"/>
              </a:xfrm>
              <a:prstGeom prst="parallelogram">
                <a:avLst>
                  <a:gd fmla="val 7386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41"/>
              <p:cNvSpPr/>
              <p:nvPr/>
            </p:nvSpPr>
            <p:spPr>
              <a:xfrm flipH="1" rot="10800000">
                <a:off x="3333474" y="2444617"/>
                <a:ext cx="216300" cy="196200"/>
              </a:xfrm>
              <a:prstGeom prst="parallelogram">
                <a:avLst>
                  <a:gd fmla="val 7386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 name="Google Shape;628;p41"/>
          <p:cNvGrpSpPr/>
          <p:nvPr/>
        </p:nvGrpSpPr>
        <p:grpSpPr>
          <a:xfrm>
            <a:off x="5643475" y="2540375"/>
            <a:ext cx="466200" cy="466200"/>
            <a:chOff x="3118550" y="2525900"/>
            <a:chExt cx="466200" cy="466200"/>
          </a:xfrm>
        </p:grpSpPr>
        <p:sp>
          <p:nvSpPr>
            <p:cNvPr id="629" name="Google Shape;629;p41"/>
            <p:cNvSpPr/>
            <p:nvPr/>
          </p:nvSpPr>
          <p:spPr>
            <a:xfrm>
              <a:off x="3118550" y="2525900"/>
              <a:ext cx="466200" cy="46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0" name="Google Shape;630;p41"/>
            <p:cNvGrpSpPr/>
            <p:nvPr/>
          </p:nvGrpSpPr>
          <p:grpSpPr>
            <a:xfrm flipH="1">
              <a:off x="3295845" y="2681128"/>
              <a:ext cx="111611" cy="155744"/>
              <a:chOff x="3333474" y="2248417"/>
              <a:chExt cx="216300" cy="392400"/>
            </a:xfrm>
          </p:grpSpPr>
          <p:sp>
            <p:nvSpPr>
              <p:cNvPr id="631" name="Google Shape;631;p41"/>
              <p:cNvSpPr/>
              <p:nvPr/>
            </p:nvSpPr>
            <p:spPr>
              <a:xfrm>
                <a:off x="3333474" y="2248417"/>
                <a:ext cx="216300" cy="196200"/>
              </a:xfrm>
              <a:prstGeom prst="parallelogram">
                <a:avLst>
                  <a:gd fmla="val 7386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41"/>
              <p:cNvSpPr/>
              <p:nvPr/>
            </p:nvSpPr>
            <p:spPr>
              <a:xfrm flipH="1" rot="10800000">
                <a:off x="3333474" y="2444617"/>
                <a:ext cx="216300" cy="196200"/>
              </a:xfrm>
              <a:prstGeom prst="parallelogram">
                <a:avLst>
                  <a:gd fmla="val 7386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33" name="Google Shape;633;p41"/>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Xinyi</a:t>
            </a:r>
            <a:endParaRPr b="1" sz="1700"/>
          </a:p>
          <a:p>
            <a:pPr indent="0" lvl="0" marL="0" rtl="0" algn="l">
              <a:spcBef>
                <a:spcPts val="0"/>
              </a:spcBef>
              <a:spcAft>
                <a:spcPts val="0"/>
              </a:spcAft>
              <a:buNone/>
            </a:pPr>
            <a:r>
              <a:t/>
            </a: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37" name="Shape 637"/>
        <p:cNvGrpSpPr/>
        <p:nvPr/>
      </p:nvGrpSpPr>
      <p:grpSpPr>
        <a:xfrm>
          <a:off x="0" y="0"/>
          <a:ext cx="0" cy="0"/>
          <a:chOff x="0" y="0"/>
          <a:chExt cx="0" cy="0"/>
        </a:xfrm>
      </p:grpSpPr>
      <p:grpSp>
        <p:nvGrpSpPr>
          <p:cNvPr id="638" name="Google Shape;638;p42"/>
          <p:cNvGrpSpPr/>
          <p:nvPr/>
        </p:nvGrpSpPr>
        <p:grpSpPr>
          <a:xfrm>
            <a:off x="0" y="0"/>
            <a:ext cx="9144000" cy="5143502"/>
            <a:chOff x="0" y="0"/>
            <a:chExt cx="9144000" cy="5143502"/>
          </a:xfrm>
        </p:grpSpPr>
        <p:pic>
          <p:nvPicPr>
            <p:cNvPr id="639" name="Google Shape;639;p42"/>
            <p:cNvPicPr preferRelativeResize="0"/>
            <p:nvPr/>
          </p:nvPicPr>
          <p:blipFill rotWithShape="1">
            <a:blip r:embed="rId3">
              <a:alphaModFix/>
            </a:blip>
            <a:srcRect b="20413" l="42827" r="0" t="0"/>
            <a:stretch/>
          </p:blipFill>
          <p:spPr>
            <a:xfrm>
              <a:off x="0" y="2523375"/>
              <a:ext cx="2954800" cy="2620124"/>
            </a:xfrm>
            <a:prstGeom prst="rect">
              <a:avLst/>
            </a:prstGeom>
            <a:noFill/>
            <a:ln>
              <a:noFill/>
            </a:ln>
          </p:spPr>
        </p:pic>
        <p:pic>
          <p:nvPicPr>
            <p:cNvPr id="640" name="Google Shape;640;p42"/>
            <p:cNvPicPr preferRelativeResize="0"/>
            <p:nvPr/>
          </p:nvPicPr>
          <p:blipFill rotWithShape="1">
            <a:blip r:embed="rId3">
              <a:alphaModFix/>
            </a:blip>
            <a:srcRect b="20413" l="0" r="0" t="0"/>
            <a:stretch/>
          </p:blipFill>
          <p:spPr>
            <a:xfrm>
              <a:off x="2156850" y="2523377"/>
              <a:ext cx="5168100" cy="2620124"/>
            </a:xfrm>
            <a:prstGeom prst="rect">
              <a:avLst/>
            </a:prstGeom>
            <a:noFill/>
            <a:ln>
              <a:noFill/>
            </a:ln>
          </p:spPr>
        </p:pic>
        <p:pic>
          <p:nvPicPr>
            <p:cNvPr id="641" name="Google Shape;641;p42"/>
            <p:cNvPicPr preferRelativeResize="0"/>
            <p:nvPr/>
          </p:nvPicPr>
          <p:blipFill rotWithShape="1">
            <a:blip r:embed="rId3">
              <a:alphaModFix/>
            </a:blip>
            <a:srcRect b="20413" l="0" r="49361" t="0"/>
            <a:stretch/>
          </p:blipFill>
          <p:spPr>
            <a:xfrm>
              <a:off x="6527025" y="2523375"/>
              <a:ext cx="2616975" cy="2620124"/>
            </a:xfrm>
            <a:prstGeom prst="rect">
              <a:avLst/>
            </a:prstGeom>
            <a:noFill/>
            <a:ln>
              <a:noFill/>
            </a:ln>
          </p:spPr>
        </p:pic>
        <p:pic>
          <p:nvPicPr>
            <p:cNvPr id="642" name="Google Shape;642;p42"/>
            <p:cNvPicPr preferRelativeResize="0"/>
            <p:nvPr/>
          </p:nvPicPr>
          <p:blipFill rotWithShape="1">
            <a:blip r:embed="rId3">
              <a:alphaModFix/>
            </a:blip>
            <a:srcRect b="0" l="42827" r="0" t="13322"/>
            <a:stretch/>
          </p:blipFill>
          <p:spPr>
            <a:xfrm>
              <a:off x="0" y="0"/>
              <a:ext cx="2954800" cy="2853400"/>
            </a:xfrm>
            <a:prstGeom prst="rect">
              <a:avLst/>
            </a:prstGeom>
            <a:noFill/>
            <a:ln>
              <a:noFill/>
            </a:ln>
          </p:spPr>
        </p:pic>
        <p:pic>
          <p:nvPicPr>
            <p:cNvPr id="643" name="Google Shape;643;p42"/>
            <p:cNvPicPr preferRelativeResize="0"/>
            <p:nvPr/>
          </p:nvPicPr>
          <p:blipFill rotWithShape="1">
            <a:blip r:embed="rId3">
              <a:alphaModFix/>
            </a:blip>
            <a:srcRect b="0" l="0" r="0" t="13322"/>
            <a:stretch/>
          </p:blipFill>
          <p:spPr>
            <a:xfrm>
              <a:off x="2156850" y="2"/>
              <a:ext cx="5168100" cy="2853400"/>
            </a:xfrm>
            <a:prstGeom prst="rect">
              <a:avLst/>
            </a:prstGeom>
            <a:noFill/>
            <a:ln>
              <a:noFill/>
            </a:ln>
          </p:spPr>
        </p:pic>
        <p:pic>
          <p:nvPicPr>
            <p:cNvPr id="644" name="Google Shape;644;p42"/>
            <p:cNvPicPr preferRelativeResize="0"/>
            <p:nvPr/>
          </p:nvPicPr>
          <p:blipFill rotWithShape="1">
            <a:blip r:embed="rId3">
              <a:alphaModFix/>
            </a:blip>
            <a:srcRect b="0" l="0" r="49361" t="13322"/>
            <a:stretch/>
          </p:blipFill>
          <p:spPr>
            <a:xfrm>
              <a:off x="6527025" y="0"/>
              <a:ext cx="2616975" cy="2853400"/>
            </a:xfrm>
            <a:prstGeom prst="rect">
              <a:avLst/>
            </a:prstGeom>
            <a:noFill/>
            <a:ln>
              <a:noFill/>
            </a:ln>
          </p:spPr>
        </p:pic>
      </p:grpSp>
      <p:grpSp>
        <p:nvGrpSpPr>
          <p:cNvPr id="645" name="Google Shape;645;p42"/>
          <p:cNvGrpSpPr/>
          <p:nvPr/>
        </p:nvGrpSpPr>
        <p:grpSpPr>
          <a:xfrm>
            <a:off x="1473726" y="1174674"/>
            <a:ext cx="6196538" cy="2794171"/>
            <a:chOff x="722275" y="1619650"/>
            <a:chExt cx="3421800" cy="1218300"/>
          </a:xfrm>
        </p:grpSpPr>
        <p:sp>
          <p:nvSpPr>
            <p:cNvPr id="646" name="Google Shape;646;p42"/>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42"/>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8" name="Google Shape;648;p42"/>
          <p:cNvSpPr txBox="1"/>
          <p:nvPr>
            <p:ph type="title"/>
          </p:nvPr>
        </p:nvSpPr>
        <p:spPr>
          <a:xfrm>
            <a:off x="3279875" y="1340400"/>
            <a:ext cx="4390500" cy="17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649" name="Google Shape;649;p42"/>
          <p:cNvSpPr txBox="1"/>
          <p:nvPr>
            <p:ph idx="1" type="subTitle"/>
          </p:nvPr>
        </p:nvSpPr>
        <p:spPr>
          <a:xfrm>
            <a:off x="3279875" y="3027713"/>
            <a:ext cx="34014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we made use of our data for analysis</a:t>
            </a:r>
            <a:endParaRPr/>
          </a:p>
        </p:txBody>
      </p:sp>
      <p:sp>
        <p:nvSpPr>
          <p:cNvPr id="650" name="Google Shape;650;p42"/>
          <p:cNvSpPr txBox="1"/>
          <p:nvPr>
            <p:ph idx="2" type="title"/>
          </p:nvPr>
        </p:nvSpPr>
        <p:spPr>
          <a:xfrm>
            <a:off x="1794975" y="1492750"/>
            <a:ext cx="966000" cy="66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651" name="Google Shape;651;p42"/>
          <p:cNvCxnSpPr/>
          <p:nvPr/>
        </p:nvCxnSpPr>
        <p:spPr>
          <a:xfrm>
            <a:off x="3020424" y="1548459"/>
            <a:ext cx="0" cy="20466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 selection</a:t>
            </a:r>
            <a:endParaRPr/>
          </a:p>
        </p:txBody>
      </p:sp>
      <p:grpSp>
        <p:nvGrpSpPr>
          <p:cNvPr id="657" name="Google Shape;657;p43"/>
          <p:cNvGrpSpPr/>
          <p:nvPr/>
        </p:nvGrpSpPr>
        <p:grpSpPr>
          <a:xfrm>
            <a:off x="847012" y="1265671"/>
            <a:ext cx="1097801" cy="236124"/>
            <a:chOff x="-145925" y="-62768"/>
            <a:chExt cx="3906764" cy="840300"/>
          </a:xfrm>
        </p:grpSpPr>
        <p:sp>
          <p:nvSpPr>
            <p:cNvPr id="658" name="Google Shape;658;p43"/>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43"/>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3"/>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43"/>
          <p:cNvGrpSpPr/>
          <p:nvPr/>
        </p:nvGrpSpPr>
        <p:grpSpPr>
          <a:xfrm>
            <a:off x="2861100" y="3254227"/>
            <a:ext cx="3421800" cy="1349876"/>
            <a:chOff x="722275" y="1619650"/>
            <a:chExt cx="3421800" cy="1218300"/>
          </a:xfrm>
        </p:grpSpPr>
        <p:sp>
          <p:nvSpPr>
            <p:cNvPr id="662" name="Google Shape;662;p43"/>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3"/>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664" name="Google Shape;664;p43"/>
          <p:cNvCxnSpPr/>
          <p:nvPr/>
        </p:nvCxnSpPr>
        <p:spPr>
          <a:xfrm>
            <a:off x="3751187" y="3432875"/>
            <a:ext cx="0" cy="861000"/>
          </a:xfrm>
          <a:prstGeom prst="straightConnector1">
            <a:avLst/>
          </a:prstGeom>
          <a:noFill/>
          <a:ln cap="flat" cmpd="sng" w="9525">
            <a:solidFill>
              <a:schemeClr val="accent3"/>
            </a:solidFill>
            <a:prstDash val="solid"/>
            <a:round/>
            <a:headEnd len="med" w="med" type="none"/>
            <a:tailEnd len="med" w="med" type="none"/>
          </a:ln>
        </p:spPr>
      </p:cxnSp>
      <p:grpSp>
        <p:nvGrpSpPr>
          <p:cNvPr id="665" name="Google Shape;665;p43"/>
          <p:cNvGrpSpPr/>
          <p:nvPr/>
        </p:nvGrpSpPr>
        <p:grpSpPr>
          <a:xfrm>
            <a:off x="720000" y="1449091"/>
            <a:ext cx="3421800" cy="1586714"/>
            <a:chOff x="722275" y="1619650"/>
            <a:chExt cx="3421800" cy="1218300"/>
          </a:xfrm>
        </p:grpSpPr>
        <p:sp>
          <p:nvSpPr>
            <p:cNvPr id="666" name="Google Shape;666;p43"/>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3"/>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8" name="Google Shape;668;p43"/>
          <p:cNvSpPr txBox="1"/>
          <p:nvPr>
            <p:ph idx="4294967295" type="title"/>
          </p:nvPr>
        </p:nvSpPr>
        <p:spPr>
          <a:xfrm>
            <a:off x="1678200" y="1521850"/>
            <a:ext cx="2463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Volume</a:t>
            </a:r>
            <a:endParaRPr/>
          </a:p>
        </p:txBody>
      </p:sp>
      <p:sp>
        <p:nvSpPr>
          <p:cNvPr id="669" name="Google Shape;669;p43"/>
          <p:cNvSpPr txBox="1"/>
          <p:nvPr>
            <p:ph idx="4294967295" type="subTitle"/>
          </p:nvPr>
        </p:nvSpPr>
        <p:spPr>
          <a:xfrm>
            <a:off x="1678200" y="1927625"/>
            <a:ext cx="24636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Large volumes of data will be easier to analyse for the discovery of any patterns, correlations, and clustering for deeper insights</a:t>
            </a:r>
            <a:endParaRPr/>
          </a:p>
        </p:txBody>
      </p:sp>
      <p:sp>
        <p:nvSpPr>
          <p:cNvPr id="670" name="Google Shape;670;p43"/>
          <p:cNvSpPr txBox="1"/>
          <p:nvPr>
            <p:ph idx="4294967295" type="title"/>
          </p:nvPr>
        </p:nvSpPr>
        <p:spPr>
          <a:xfrm>
            <a:off x="3812575" y="3332700"/>
            <a:ext cx="2463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Timeliness</a:t>
            </a:r>
            <a:endParaRPr sz="2400"/>
          </a:p>
          <a:p>
            <a:pPr indent="0" lvl="0" marL="0" rtl="0" algn="l">
              <a:spcBef>
                <a:spcPts val="0"/>
              </a:spcBef>
              <a:spcAft>
                <a:spcPts val="0"/>
              </a:spcAft>
              <a:buNone/>
            </a:pPr>
            <a:r>
              <a:t/>
            </a:r>
            <a:endParaRPr/>
          </a:p>
        </p:txBody>
      </p:sp>
      <p:sp>
        <p:nvSpPr>
          <p:cNvPr id="671" name="Google Shape;671;p43"/>
          <p:cNvSpPr txBox="1"/>
          <p:nvPr>
            <p:ph idx="4294967295" type="subTitle"/>
          </p:nvPr>
        </p:nvSpPr>
        <p:spPr>
          <a:xfrm>
            <a:off x="3812575" y="3738475"/>
            <a:ext cx="2463600" cy="9234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Having</a:t>
            </a:r>
            <a:r>
              <a:rPr lang="en" sz="1200"/>
              <a:t> up to date data is also very important as it allows us to perform more timely predictions for the coming year.</a:t>
            </a:r>
            <a:endParaRPr/>
          </a:p>
        </p:txBody>
      </p:sp>
      <p:sp>
        <p:nvSpPr>
          <p:cNvPr id="672" name="Google Shape;672;p43"/>
          <p:cNvSpPr txBox="1"/>
          <p:nvPr>
            <p:ph idx="4294967295" type="title"/>
          </p:nvPr>
        </p:nvSpPr>
        <p:spPr>
          <a:xfrm>
            <a:off x="823113" y="1658308"/>
            <a:ext cx="748800" cy="3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01</a:t>
            </a:r>
            <a:endParaRPr sz="2500"/>
          </a:p>
        </p:txBody>
      </p:sp>
      <p:sp>
        <p:nvSpPr>
          <p:cNvPr id="673" name="Google Shape;673;p43"/>
          <p:cNvSpPr txBox="1"/>
          <p:nvPr>
            <p:ph idx="4294967295" type="title"/>
          </p:nvPr>
        </p:nvSpPr>
        <p:spPr>
          <a:xfrm>
            <a:off x="2980487" y="3467167"/>
            <a:ext cx="748800" cy="3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03</a:t>
            </a:r>
            <a:endParaRPr sz="2500"/>
          </a:p>
        </p:txBody>
      </p:sp>
      <p:cxnSp>
        <p:nvCxnSpPr>
          <p:cNvPr id="674" name="Google Shape;674;p43"/>
          <p:cNvCxnSpPr/>
          <p:nvPr/>
        </p:nvCxnSpPr>
        <p:spPr>
          <a:xfrm>
            <a:off x="1625224" y="1811938"/>
            <a:ext cx="0" cy="861000"/>
          </a:xfrm>
          <a:prstGeom prst="straightConnector1">
            <a:avLst/>
          </a:prstGeom>
          <a:noFill/>
          <a:ln cap="flat" cmpd="sng" w="9525">
            <a:solidFill>
              <a:schemeClr val="accent3"/>
            </a:solidFill>
            <a:prstDash val="solid"/>
            <a:round/>
            <a:headEnd len="med" w="med" type="none"/>
            <a:tailEnd len="med" w="med" type="none"/>
          </a:ln>
        </p:spPr>
      </p:cxnSp>
      <p:grpSp>
        <p:nvGrpSpPr>
          <p:cNvPr id="675" name="Google Shape;675;p43"/>
          <p:cNvGrpSpPr/>
          <p:nvPr/>
        </p:nvGrpSpPr>
        <p:grpSpPr>
          <a:xfrm>
            <a:off x="4786275" y="1449091"/>
            <a:ext cx="3421800" cy="1586714"/>
            <a:chOff x="722275" y="1619650"/>
            <a:chExt cx="3421800" cy="1218300"/>
          </a:xfrm>
        </p:grpSpPr>
        <p:sp>
          <p:nvSpPr>
            <p:cNvPr id="676" name="Google Shape;676;p43"/>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3"/>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8" name="Google Shape;678;p43"/>
          <p:cNvSpPr txBox="1"/>
          <p:nvPr>
            <p:ph idx="4294967295" type="title"/>
          </p:nvPr>
        </p:nvSpPr>
        <p:spPr>
          <a:xfrm>
            <a:off x="5744475" y="1521863"/>
            <a:ext cx="24636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Accuracy</a:t>
            </a:r>
            <a:endParaRPr/>
          </a:p>
        </p:txBody>
      </p:sp>
      <p:sp>
        <p:nvSpPr>
          <p:cNvPr id="679" name="Google Shape;679;p43"/>
          <p:cNvSpPr txBox="1"/>
          <p:nvPr>
            <p:ph idx="4294967295" type="subTitle"/>
          </p:nvPr>
        </p:nvSpPr>
        <p:spPr>
          <a:xfrm>
            <a:off x="5744475" y="1927638"/>
            <a:ext cx="2463600" cy="11082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Having data that align closely with the actual characteristics of events being recorded which can allow for more reliable analysis</a:t>
            </a:r>
            <a:endParaRPr/>
          </a:p>
        </p:txBody>
      </p:sp>
      <p:sp>
        <p:nvSpPr>
          <p:cNvPr id="680" name="Google Shape;680;p43"/>
          <p:cNvSpPr txBox="1"/>
          <p:nvPr>
            <p:ph idx="4294967295" type="title"/>
          </p:nvPr>
        </p:nvSpPr>
        <p:spPr>
          <a:xfrm>
            <a:off x="4889388" y="1658321"/>
            <a:ext cx="748800" cy="30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02</a:t>
            </a:r>
            <a:endParaRPr sz="2500"/>
          </a:p>
        </p:txBody>
      </p:sp>
      <p:cxnSp>
        <p:nvCxnSpPr>
          <p:cNvPr id="681" name="Google Shape;681;p43"/>
          <p:cNvCxnSpPr/>
          <p:nvPr/>
        </p:nvCxnSpPr>
        <p:spPr>
          <a:xfrm>
            <a:off x="5691499" y="1811950"/>
            <a:ext cx="0" cy="861000"/>
          </a:xfrm>
          <a:prstGeom prst="straightConnector1">
            <a:avLst/>
          </a:prstGeom>
          <a:noFill/>
          <a:ln cap="flat" cmpd="sng" w="9525">
            <a:solidFill>
              <a:schemeClr val="accent3"/>
            </a:solidFill>
            <a:prstDash val="solid"/>
            <a:round/>
            <a:headEnd len="med" w="med" type="none"/>
            <a:tailEnd len="med" w="med" type="none"/>
          </a:ln>
        </p:spPr>
      </p:cxnSp>
      <p:sp>
        <p:nvSpPr>
          <p:cNvPr id="682" name="Google Shape;682;p43"/>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Jian Bo</a:t>
            </a:r>
            <a:endParaRPr b="1" sz="1700"/>
          </a:p>
          <a:p>
            <a:pPr indent="0" lvl="0" marL="0" rtl="0" algn="l">
              <a:spcBef>
                <a:spcPts val="0"/>
              </a:spcBef>
              <a:spcAft>
                <a:spcPts val="0"/>
              </a:spcAft>
              <a:buNone/>
            </a:pPr>
            <a:r>
              <a:t/>
            </a: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44"/>
          <p:cNvSpPr/>
          <p:nvPr/>
        </p:nvSpPr>
        <p:spPr>
          <a:xfrm>
            <a:off x="1247775" y="1769892"/>
            <a:ext cx="2982600" cy="2807100"/>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2"/>
              </a:solidFill>
              <a:latin typeface="Inter"/>
              <a:ea typeface="Inter"/>
              <a:cs typeface="Inter"/>
              <a:sym typeface="Inter"/>
            </a:endParaRPr>
          </a:p>
        </p:txBody>
      </p:sp>
      <p:sp>
        <p:nvSpPr>
          <p:cNvPr id="688" name="Google Shape;688;p44"/>
          <p:cNvSpPr/>
          <p:nvPr/>
        </p:nvSpPr>
        <p:spPr>
          <a:xfrm>
            <a:off x="4839813" y="1744163"/>
            <a:ext cx="2982600" cy="2807100"/>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2"/>
              </a:solidFill>
              <a:latin typeface="Inter"/>
              <a:ea typeface="Inter"/>
              <a:cs typeface="Inter"/>
              <a:sym typeface="Inter"/>
            </a:endParaRPr>
          </a:p>
        </p:txBody>
      </p:sp>
      <p:sp>
        <p:nvSpPr>
          <p:cNvPr id="689" name="Google Shape;689;p44"/>
          <p:cNvSpPr txBox="1"/>
          <p:nvPr>
            <p:ph idx="2" type="title"/>
          </p:nvPr>
        </p:nvSpPr>
        <p:spPr>
          <a:xfrm>
            <a:off x="1368359" y="2383693"/>
            <a:ext cx="2741400" cy="554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rPr>
              <a:t>Machine failure</a:t>
            </a:r>
            <a:endParaRPr>
              <a:solidFill>
                <a:schemeClr val="lt2"/>
              </a:solidFill>
            </a:endParaRPr>
          </a:p>
        </p:txBody>
      </p:sp>
      <p:sp>
        <p:nvSpPr>
          <p:cNvPr id="690" name="Google Shape;690;p44"/>
          <p:cNvSpPr txBox="1"/>
          <p:nvPr>
            <p:ph idx="1" type="subTitle"/>
          </p:nvPr>
        </p:nvSpPr>
        <p:spPr>
          <a:xfrm>
            <a:off x="5132085" y="3018356"/>
            <a:ext cx="2397900" cy="1108200"/>
          </a:xfrm>
          <a:prstGeom prst="rect">
            <a:avLst/>
          </a:prstGeom>
        </p:spPr>
        <p:txBody>
          <a:bodyPr anchorCtr="0" anchor="t" bIns="91425" lIns="91425" spcFirstLastPara="1" rIns="91425" wrap="square" tIns="91425">
            <a:spAutoFit/>
          </a:bodyPr>
          <a:lstStyle/>
          <a:p>
            <a:pPr indent="-279400" lvl="0" marL="457200" rtl="0" algn="l">
              <a:spcBef>
                <a:spcPts val="0"/>
              </a:spcBef>
              <a:spcAft>
                <a:spcPts val="0"/>
              </a:spcAft>
              <a:buClr>
                <a:schemeClr val="lt2"/>
              </a:buClr>
              <a:buSzPts val="800"/>
              <a:buChar char="●"/>
            </a:pPr>
            <a:r>
              <a:rPr lang="en">
                <a:solidFill>
                  <a:schemeClr val="lt2"/>
                </a:solidFill>
              </a:rPr>
              <a:t>Identify key factors to reliably predict future renewable energy demand.</a:t>
            </a:r>
            <a:endParaRPr>
              <a:solidFill>
                <a:schemeClr val="lt2"/>
              </a:solidFill>
            </a:endParaRPr>
          </a:p>
        </p:txBody>
      </p:sp>
      <p:sp>
        <p:nvSpPr>
          <p:cNvPr id="691" name="Google Shape;691;p44"/>
          <p:cNvSpPr txBox="1"/>
          <p:nvPr>
            <p:ph idx="4" type="subTitle"/>
          </p:nvPr>
        </p:nvSpPr>
        <p:spPr>
          <a:xfrm>
            <a:off x="1419464" y="3018354"/>
            <a:ext cx="2397900" cy="1108200"/>
          </a:xfrm>
          <a:prstGeom prst="rect">
            <a:avLst/>
          </a:prstGeom>
        </p:spPr>
        <p:txBody>
          <a:bodyPr anchorCtr="0" anchor="t" bIns="91425" lIns="91425" spcFirstLastPara="1" rIns="91425" wrap="square" tIns="91425">
            <a:spAutoFit/>
          </a:bodyPr>
          <a:lstStyle/>
          <a:p>
            <a:pPr indent="-279400" lvl="0" marL="457200" rtl="0" algn="l">
              <a:spcBef>
                <a:spcPts val="0"/>
              </a:spcBef>
              <a:spcAft>
                <a:spcPts val="0"/>
              </a:spcAft>
              <a:buClr>
                <a:schemeClr val="lt2"/>
              </a:buClr>
              <a:buSzPts val="800"/>
              <a:buChar char="●"/>
            </a:pPr>
            <a:r>
              <a:rPr lang="en">
                <a:solidFill>
                  <a:schemeClr val="lt2"/>
                </a:solidFill>
              </a:rPr>
              <a:t>Identify significant factors that predict when machine failure will occur.</a:t>
            </a:r>
            <a:endParaRPr>
              <a:solidFill>
                <a:schemeClr val="lt2"/>
              </a:solidFill>
            </a:endParaRPr>
          </a:p>
        </p:txBody>
      </p:sp>
      <p:sp>
        <p:nvSpPr>
          <p:cNvPr id="692" name="Google Shape;692;p44"/>
          <p:cNvSpPr/>
          <p:nvPr/>
        </p:nvSpPr>
        <p:spPr>
          <a:xfrm>
            <a:off x="1247775" y="1704975"/>
            <a:ext cx="796500" cy="76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44"/>
          <p:cNvSpPr txBox="1"/>
          <p:nvPr>
            <p:ph idx="3"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400"/>
              <a:t>Datasets used</a:t>
            </a:r>
            <a:endParaRPr sz="3400"/>
          </a:p>
        </p:txBody>
      </p:sp>
      <p:grpSp>
        <p:nvGrpSpPr>
          <p:cNvPr id="694" name="Google Shape;694;p44"/>
          <p:cNvGrpSpPr/>
          <p:nvPr/>
        </p:nvGrpSpPr>
        <p:grpSpPr>
          <a:xfrm>
            <a:off x="1366456" y="1827080"/>
            <a:ext cx="558831" cy="517620"/>
            <a:chOff x="5648375" y="4399300"/>
            <a:chExt cx="483125" cy="483125"/>
          </a:xfrm>
        </p:grpSpPr>
        <p:sp>
          <p:nvSpPr>
            <p:cNvPr id="695" name="Google Shape;695;p44"/>
            <p:cNvSpPr/>
            <p:nvPr/>
          </p:nvSpPr>
          <p:spPr>
            <a:xfrm>
              <a:off x="5648375" y="4399300"/>
              <a:ext cx="483125" cy="483125"/>
            </a:xfrm>
            <a:custGeom>
              <a:rect b="b" l="l" r="r" t="t"/>
              <a:pathLst>
                <a:path extrusionOk="0" h="19325" w="19325">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6" name="Google Shape;696;p44"/>
            <p:cNvSpPr/>
            <p:nvPr/>
          </p:nvSpPr>
          <p:spPr>
            <a:xfrm>
              <a:off x="5734275" y="4598425"/>
              <a:ext cx="311400" cy="84950"/>
            </a:xfrm>
            <a:custGeom>
              <a:rect b="b" l="l" r="r" t="t"/>
              <a:pathLst>
                <a:path extrusionOk="0" h="3398" w="12456">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697" name="Google Shape;697;p44"/>
          <p:cNvSpPr/>
          <p:nvPr/>
        </p:nvSpPr>
        <p:spPr>
          <a:xfrm>
            <a:off x="4779234" y="1704975"/>
            <a:ext cx="796500" cy="7623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 name="Google Shape;698;p44"/>
          <p:cNvGrpSpPr/>
          <p:nvPr/>
        </p:nvGrpSpPr>
        <p:grpSpPr>
          <a:xfrm>
            <a:off x="4897950" y="1827304"/>
            <a:ext cx="558855" cy="517636"/>
            <a:chOff x="4815575" y="1416800"/>
            <a:chExt cx="73750" cy="71400"/>
          </a:xfrm>
        </p:grpSpPr>
        <p:sp>
          <p:nvSpPr>
            <p:cNvPr id="699" name="Google Shape;699;p44"/>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4"/>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44"/>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2" name="Google Shape;702;p44"/>
          <p:cNvSpPr txBox="1"/>
          <p:nvPr>
            <p:ph idx="3" type="title"/>
          </p:nvPr>
        </p:nvSpPr>
        <p:spPr>
          <a:xfrm>
            <a:off x="4929964" y="2112192"/>
            <a:ext cx="2802300" cy="9234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2"/>
                </a:solidFill>
              </a:rPr>
              <a:t>Renewable energy demand</a:t>
            </a:r>
            <a:endParaRPr>
              <a:solidFill>
                <a:schemeClr val="lt2"/>
              </a:solidFill>
            </a:endParaRPr>
          </a:p>
        </p:txBody>
      </p:sp>
      <p:sp>
        <p:nvSpPr>
          <p:cNvPr id="703" name="Google Shape;703;p44"/>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Jian Bo</a:t>
            </a:r>
            <a:endParaRPr b="1" sz="1700"/>
          </a:p>
          <a:p>
            <a:pPr indent="0" lvl="0" marL="0" rtl="0" algn="l">
              <a:spcBef>
                <a:spcPts val="0"/>
              </a:spcBef>
              <a:spcAft>
                <a:spcPts val="0"/>
              </a:spcAft>
              <a:buNone/>
            </a:pPr>
            <a:r>
              <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grpSp>
        <p:nvGrpSpPr>
          <p:cNvPr id="708" name="Google Shape;708;p45"/>
          <p:cNvGrpSpPr/>
          <p:nvPr/>
        </p:nvGrpSpPr>
        <p:grpSpPr>
          <a:xfrm>
            <a:off x="719999" y="1337600"/>
            <a:ext cx="7704293" cy="575400"/>
            <a:chOff x="719999" y="1337600"/>
            <a:chExt cx="7704293" cy="575400"/>
          </a:xfrm>
        </p:grpSpPr>
        <p:grpSp>
          <p:nvGrpSpPr>
            <p:cNvPr id="709" name="Google Shape;709;p45"/>
            <p:cNvGrpSpPr/>
            <p:nvPr/>
          </p:nvGrpSpPr>
          <p:grpSpPr>
            <a:xfrm>
              <a:off x="719999" y="1339429"/>
              <a:ext cx="7704293" cy="572723"/>
              <a:chOff x="722275" y="1619650"/>
              <a:chExt cx="3773100" cy="1218301"/>
            </a:xfrm>
          </p:grpSpPr>
          <p:sp>
            <p:nvSpPr>
              <p:cNvPr id="710" name="Google Shape;710;p45"/>
              <p:cNvSpPr/>
              <p:nvPr/>
            </p:nvSpPr>
            <p:spPr>
              <a:xfrm>
                <a:off x="722275" y="1619651"/>
                <a:ext cx="3773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5"/>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12" name="Google Shape;712;p45"/>
            <p:cNvCxnSpPr/>
            <p:nvPr/>
          </p:nvCxnSpPr>
          <p:spPr>
            <a:xfrm>
              <a:off x="3032625" y="1337600"/>
              <a:ext cx="5400" cy="575400"/>
            </a:xfrm>
            <a:prstGeom prst="straightConnector1">
              <a:avLst/>
            </a:prstGeom>
            <a:noFill/>
            <a:ln cap="flat" cmpd="sng" w="9525">
              <a:solidFill>
                <a:schemeClr val="accent3"/>
              </a:solidFill>
              <a:prstDash val="solid"/>
              <a:round/>
              <a:headEnd len="med" w="med" type="none"/>
              <a:tailEnd len="med" w="med" type="none"/>
            </a:ln>
          </p:spPr>
        </p:cxnSp>
      </p:grpSp>
      <p:sp>
        <p:nvSpPr>
          <p:cNvPr id="713" name="Google Shape;713;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a:t>
            </a:r>
            <a:endParaRPr/>
          </a:p>
        </p:txBody>
      </p:sp>
      <p:sp>
        <p:nvSpPr>
          <p:cNvPr id="714" name="Google Shape;714;p45"/>
          <p:cNvSpPr txBox="1"/>
          <p:nvPr>
            <p:ph idx="4294967295" type="title"/>
          </p:nvPr>
        </p:nvSpPr>
        <p:spPr>
          <a:xfrm>
            <a:off x="1330575" y="1360300"/>
            <a:ext cx="169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Assumptions</a:t>
            </a:r>
            <a:endParaRPr sz="2800"/>
          </a:p>
        </p:txBody>
      </p:sp>
      <p:sp>
        <p:nvSpPr>
          <p:cNvPr id="715" name="Google Shape;715;p45"/>
          <p:cNvSpPr txBox="1"/>
          <p:nvPr>
            <p:ph idx="4294967295" type="title"/>
          </p:nvPr>
        </p:nvSpPr>
        <p:spPr>
          <a:xfrm>
            <a:off x="823124" y="1339450"/>
            <a:ext cx="623100" cy="5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01</a:t>
            </a:r>
            <a:endParaRPr sz="2500"/>
          </a:p>
        </p:txBody>
      </p:sp>
      <p:sp>
        <p:nvSpPr>
          <p:cNvPr id="716" name="Google Shape;716;p45"/>
          <p:cNvSpPr txBox="1"/>
          <p:nvPr>
            <p:ph idx="4294967295" type="subTitle"/>
          </p:nvPr>
        </p:nvSpPr>
        <p:spPr>
          <a:xfrm>
            <a:off x="3023475" y="1439500"/>
            <a:ext cx="5295000" cy="369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The independent variables and dependent variable are linearly related </a:t>
            </a:r>
            <a:endParaRPr/>
          </a:p>
        </p:txBody>
      </p:sp>
      <p:grpSp>
        <p:nvGrpSpPr>
          <p:cNvPr id="717" name="Google Shape;717;p45"/>
          <p:cNvGrpSpPr/>
          <p:nvPr/>
        </p:nvGrpSpPr>
        <p:grpSpPr>
          <a:xfrm>
            <a:off x="719999" y="2101750"/>
            <a:ext cx="7704293" cy="575400"/>
            <a:chOff x="719999" y="1337600"/>
            <a:chExt cx="7704293" cy="575400"/>
          </a:xfrm>
        </p:grpSpPr>
        <p:grpSp>
          <p:nvGrpSpPr>
            <p:cNvPr id="718" name="Google Shape;718;p45"/>
            <p:cNvGrpSpPr/>
            <p:nvPr/>
          </p:nvGrpSpPr>
          <p:grpSpPr>
            <a:xfrm>
              <a:off x="719999" y="1339429"/>
              <a:ext cx="7704293" cy="572723"/>
              <a:chOff x="722275" y="1619650"/>
              <a:chExt cx="3773100" cy="1218301"/>
            </a:xfrm>
          </p:grpSpPr>
          <p:sp>
            <p:nvSpPr>
              <p:cNvPr id="719" name="Google Shape;719;p45"/>
              <p:cNvSpPr/>
              <p:nvPr/>
            </p:nvSpPr>
            <p:spPr>
              <a:xfrm>
                <a:off x="722275" y="1619651"/>
                <a:ext cx="3773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5"/>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1" name="Google Shape;721;p45"/>
            <p:cNvCxnSpPr/>
            <p:nvPr/>
          </p:nvCxnSpPr>
          <p:spPr>
            <a:xfrm>
              <a:off x="3032625" y="1337600"/>
              <a:ext cx="5400" cy="575400"/>
            </a:xfrm>
            <a:prstGeom prst="straightConnector1">
              <a:avLst/>
            </a:prstGeom>
            <a:noFill/>
            <a:ln cap="flat" cmpd="sng" w="9525">
              <a:solidFill>
                <a:schemeClr val="accent3"/>
              </a:solidFill>
              <a:prstDash val="solid"/>
              <a:round/>
              <a:headEnd len="med" w="med" type="none"/>
              <a:tailEnd len="med" w="med" type="none"/>
            </a:ln>
          </p:spPr>
        </p:cxnSp>
      </p:grpSp>
      <p:sp>
        <p:nvSpPr>
          <p:cNvPr id="722" name="Google Shape;722;p45"/>
          <p:cNvSpPr txBox="1"/>
          <p:nvPr>
            <p:ph idx="4294967295" type="title"/>
          </p:nvPr>
        </p:nvSpPr>
        <p:spPr>
          <a:xfrm>
            <a:off x="1330575" y="2124450"/>
            <a:ext cx="169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Application</a:t>
            </a:r>
            <a:endParaRPr sz="2800"/>
          </a:p>
        </p:txBody>
      </p:sp>
      <p:sp>
        <p:nvSpPr>
          <p:cNvPr id="723" name="Google Shape;723;p45"/>
          <p:cNvSpPr txBox="1"/>
          <p:nvPr>
            <p:ph idx="4294967295" type="title"/>
          </p:nvPr>
        </p:nvSpPr>
        <p:spPr>
          <a:xfrm>
            <a:off x="823123" y="2103600"/>
            <a:ext cx="623100" cy="5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02</a:t>
            </a:r>
            <a:endParaRPr sz="2500"/>
          </a:p>
        </p:txBody>
      </p:sp>
      <p:sp>
        <p:nvSpPr>
          <p:cNvPr id="724" name="Google Shape;724;p45"/>
          <p:cNvSpPr txBox="1"/>
          <p:nvPr>
            <p:ph idx="4294967295" type="subTitle"/>
          </p:nvPr>
        </p:nvSpPr>
        <p:spPr>
          <a:xfrm>
            <a:off x="3023475" y="2020000"/>
            <a:ext cx="540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Through application of a linear approach to model the relationship between the variables, we will then be able to determine the significance of the independent variables when predicting the dependent variable.</a:t>
            </a:r>
            <a:endParaRPr/>
          </a:p>
        </p:txBody>
      </p:sp>
      <p:grpSp>
        <p:nvGrpSpPr>
          <p:cNvPr id="725" name="Google Shape;725;p45"/>
          <p:cNvGrpSpPr/>
          <p:nvPr/>
        </p:nvGrpSpPr>
        <p:grpSpPr>
          <a:xfrm>
            <a:off x="719849" y="2840650"/>
            <a:ext cx="7704293" cy="575400"/>
            <a:chOff x="719999" y="1337600"/>
            <a:chExt cx="7704293" cy="575400"/>
          </a:xfrm>
        </p:grpSpPr>
        <p:grpSp>
          <p:nvGrpSpPr>
            <p:cNvPr id="726" name="Google Shape;726;p45"/>
            <p:cNvGrpSpPr/>
            <p:nvPr/>
          </p:nvGrpSpPr>
          <p:grpSpPr>
            <a:xfrm>
              <a:off x="719999" y="1339429"/>
              <a:ext cx="7704293" cy="572723"/>
              <a:chOff x="722275" y="1619650"/>
              <a:chExt cx="3773100" cy="1218301"/>
            </a:xfrm>
          </p:grpSpPr>
          <p:sp>
            <p:nvSpPr>
              <p:cNvPr id="727" name="Google Shape;727;p45"/>
              <p:cNvSpPr/>
              <p:nvPr/>
            </p:nvSpPr>
            <p:spPr>
              <a:xfrm>
                <a:off x="722275" y="1619651"/>
                <a:ext cx="3773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5"/>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29" name="Google Shape;729;p45"/>
            <p:cNvCxnSpPr/>
            <p:nvPr/>
          </p:nvCxnSpPr>
          <p:spPr>
            <a:xfrm>
              <a:off x="3032625" y="1337600"/>
              <a:ext cx="5400" cy="575400"/>
            </a:xfrm>
            <a:prstGeom prst="straightConnector1">
              <a:avLst/>
            </a:prstGeom>
            <a:noFill/>
            <a:ln cap="flat" cmpd="sng" w="9525">
              <a:solidFill>
                <a:schemeClr val="accent3"/>
              </a:solidFill>
              <a:prstDash val="solid"/>
              <a:round/>
              <a:headEnd len="med" w="med" type="none"/>
              <a:tailEnd len="med" w="med" type="none"/>
            </a:ln>
          </p:spPr>
        </p:cxnSp>
      </p:grpSp>
      <p:sp>
        <p:nvSpPr>
          <p:cNvPr id="730" name="Google Shape;730;p45"/>
          <p:cNvSpPr txBox="1"/>
          <p:nvPr>
            <p:ph idx="4294967295" type="title"/>
          </p:nvPr>
        </p:nvSpPr>
        <p:spPr>
          <a:xfrm>
            <a:off x="1330425" y="2863350"/>
            <a:ext cx="169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Potential Problems</a:t>
            </a:r>
            <a:endParaRPr sz="2800"/>
          </a:p>
        </p:txBody>
      </p:sp>
      <p:sp>
        <p:nvSpPr>
          <p:cNvPr id="731" name="Google Shape;731;p45"/>
          <p:cNvSpPr txBox="1"/>
          <p:nvPr>
            <p:ph idx="4294967295" type="title"/>
          </p:nvPr>
        </p:nvSpPr>
        <p:spPr>
          <a:xfrm>
            <a:off x="822973" y="2842500"/>
            <a:ext cx="623100" cy="5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03</a:t>
            </a:r>
            <a:endParaRPr sz="2500"/>
          </a:p>
        </p:txBody>
      </p:sp>
      <p:sp>
        <p:nvSpPr>
          <p:cNvPr id="732" name="Google Shape;732;p45"/>
          <p:cNvSpPr txBox="1"/>
          <p:nvPr>
            <p:ph idx="4294967295" type="subTitle"/>
          </p:nvPr>
        </p:nvSpPr>
        <p:spPr>
          <a:xfrm>
            <a:off x="3023475" y="2758900"/>
            <a:ext cx="540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Large number of independent variables could result in </a:t>
            </a:r>
            <a:r>
              <a:rPr lang="en" sz="1200"/>
              <a:t>multicollinearity, which our team overcame through calculating the variance inflation factor (VIF) through the ratio of overall model variance of each specific variable</a:t>
            </a:r>
            <a:endParaRPr sz="1200"/>
          </a:p>
        </p:txBody>
      </p:sp>
      <p:grpSp>
        <p:nvGrpSpPr>
          <p:cNvPr id="733" name="Google Shape;733;p45"/>
          <p:cNvGrpSpPr/>
          <p:nvPr/>
        </p:nvGrpSpPr>
        <p:grpSpPr>
          <a:xfrm>
            <a:off x="719999" y="3579550"/>
            <a:ext cx="7704293" cy="575400"/>
            <a:chOff x="719999" y="1337600"/>
            <a:chExt cx="7704293" cy="575400"/>
          </a:xfrm>
        </p:grpSpPr>
        <p:grpSp>
          <p:nvGrpSpPr>
            <p:cNvPr id="734" name="Google Shape;734;p45"/>
            <p:cNvGrpSpPr/>
            <p:nvPr/>
          </p:nvGrpSpPr>
          <p:grpSpPr>
            <a:xfrm>
              <a:off x="719999" y="1339429"/>
              <a:ext cx="7704293" cy="572723"/>
              <a:chOff x="722275" y="1619650"/>
              <a:chExt cx="3773100" cy="1218301"/>
            </a:xfrm>
          </p:grpSpPr>
          <p:sp>
            <p:nvSpPr>
              <p:cNvPr id="735" name="Google Shape;735;p45"/>
              <p:cNvSpPr/>
              <p:nvPr/>
            </p:nvSpPr>
            <p:spPr>
              <a:xfrm>
                <a:off x="722275" y="1619651"/>
                <a:ext cx="3773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5"/>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37" name="Google Shape;737;p45"/>
            <p:cNvCxnSpPr/>
            <p:nvPr/>
          </p:nvCxnSpPr>
          <p:spPr>
            <a:xfrm>
              <a:off x="3032625" y="1337600"/>
              <a:ext cx="5400" cy="575400"/>
            </a:xfrm>
            <a:prstGeom prst="straightConnector1">
              <a:avLst/>
            </a:prstGeom>
            <a:noFill/>
            <a:ln cap="flat" cmpd="sng" w="9525">
              <a:solidFill>
                <a:schemeClr val="accent3"/>
              </a:solidFill>
              <a:prstDash val="solid"/>
              <a:round/>
              <a:headEnd len="med" w="med" type="none"/>
              <a:tailEnd len="med" w="med" type="none"/>
            </a:ln>
          </p:spPr>
        </p:cxnSp>
      </p:grpSp>
      <p:sp>
        <p:nvSpPr>
          <p:cNvPr id="738" name="Google Shape;738;p45"/>
          <p:cNvSpPr txBox="1"/>
          <p:nvPr>
            <p:ph idx="4294967295" type="title"/>
          </p:nvPr>
        </p:nvSpPr>
        <p:spPr>
          <a:xfrm>
            <a:off x="1330575" y="3602250"/>
            <a:ext cx="169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Backward Elimination</a:t>
            </a:r>
            <a:endParaRPr sz="2800"/>
          </a:p>
        </p:txBody>
      </p:sp>
      <p:sp>
        <p:nvSpPr>
          <p:cNvPr id="739" name="Google Shape;739;p45"/>
          <p:cNvSpPr txBox="1"/>
          <p:nvPr>
            <p:ph idx="4294967295" type="title"/>
          </p:nvPr>
        </p:nvSpPr>
        <p:spPr>
          <a:xfrm>
            <a:off x="823123" y="3581400"/>
            <a:ext cx="623100" cy="5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04</a:t>
            </a:r>
            <a:endParaRPr sz="2500"/>
          </a:p>
        </p:txBody>
      </p:sp>
      <p:sp>
        <p:nvSpPr>
          <p:cNvPr id="740" name="Google Shape;740;p45"/>
          <p:cNvSpPr txBox="1"/>
          <p:nvPr>
            <p:ph idx="4294967295" type="subTitle"/>
          </p:nvPr>
        </p:nvSpPr>
        <p:spPr>
          <a:xfrm>
            <a:off x="3023625" y="3497800"/>
            <a:ext cx="540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To simplify the process, we made use of the step function which would remove independent variables that </a:t>
            </a:r>
            <a:r>
              <a:rPr lang="en" sz="1200"/>
              <a:t>resulted</a:t>
            </a:r>
            <a:r>
              <a:rPr lang="en" sz="1200"/>
              <a:t> in the highest impact on the equation until the optimal model is reached.</a:t>
            </a:r>
            <a:endParaRPr sz="1200"/>
          </a:p>
        </p:txBody>
      </p:sp>
      <p:grpSp>
        <p:nvGrpSpPr>
          <p:cNvPr id="741" name="Google Shape;741;p45"/>
          <p:cNvGrpSpPr/>
          <p:nvPr/>
        </p:nvGrpSpPr>
        <p:grpSpPr>
          <a:xfrm>
            <a:off x="719999" y="4318450"/>
            <a:ext cx="7704293" cy="575400"/>
            <a:chOff x="719999" y="1337600"/>
            <a:chExt cx="7704293" cy="575400"/>
          </a:xfrm>
        </p:grpSpPr>
        <p:grpSp>
          <p:nvGrpSpPr>
            <p:cNvPr id="742" name="Google Shape;742;p45"/>
            <p:cNvGrpSpPr/>
            <p:nvPr/>
          </p:nvGrpSpPr>
          <p:grpSpPr>
            <a:xfrm>
              <a:off x="719999" y="1339429"/>
              <a:ext cx="7704293" cy="572723"/>
              <a:chOff x="722275" y="1619650"/>
              <a:chExt cx="3773100" cy="1218301"/>
            </a:xfrm>
          </p:grpSpPr>
          <p:sp>
            <p:nvSpPr>
              <p:cNvPr id="743" name="Google Shape;743;p45"/>
              <p:cNvSpPr/>
              <p:nvPr/>
            </p:nvSpPr>
            <p:spPr>
              <a:xfrm>
                <a:off x="722275" y="1619651"/>
                <a:ext cx="3773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5"/>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45" name="Google Shape;745;p45"/>
            <p:cNvCxnSpPr/>
            <p:nvPr/>
          </p:nvCxnSpPr>
          <p:spPr>
            <a:xfrm>
              <a:off x="3032625" y="1337600"/>
              <a:ext cx="5400" cy="575400"/>
            </a:xfrm>
            <a:prstGeom prst="straightConnector1">
              <a:avLst/>
            </a:prstGeom>
            <a:noFill/>
            <a:ln cap="flat" cmpd="sng" w="9525">
              <a:solidFill>
                <a:schemeClr val="accent3"/>
              </a:solidFill>
              <a:prstDash val="solid"/>
              <a:round/>
              <a:headEnd len="med" w="med" type="none"/>
              <a:tailEnd len="med" w="med" type="none"/>
            </a:ln>
          </p:spPr>
        </p:cxnSp>
      </p:grpSp>
      <p:sp>
        <p:nvSpPr>
          <p:cNvPr id="746" name="Google Shape;746;p45"/>
          <p:cNvSpPr txBox="1"/>
          <p:nvPr>
            <p:ph idx="4294967295" type="title"/>
          </p:nvPr>
        </p:nvSpPr>
        <p:spPr>
          <a:xfrm>
            <a:off x="1330575" y="4341150"/>
            <a:ext cx="169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Interpreting</a:t>
            </a:r>
            <a:r>
              <a:rPr lang="en" sz="1800"/>
              <a:t> data</a:t>
            </a:r>
            <a:endParaRPr sz="2800"/>
          </a:p>
        </p:txBody>
      </p:sp>
      <p:sp>
        <p:nvSpPr>
          <p:cNvPr id="747" name="Google Shape;747;p45"/>
          <p:cNvSpPr txBox="1"/>
          <p:nvPr>
            <p:ph idx="4294967295" type="title"/>
          </p:nvPr>
        </p:nvSpPr>
        <p:spPr>
          <a:xfrm>
            <a:off x="823123" y="4320300"/>
            <a:ext cx="623100" cy="5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05</a:t>
            </a:r>
            <a:endParaRPr sz="2500"/>
          </a:p>
        </p:txBody>
      </p:sp>
      <p:sp>
        <p:nvSpPr>
          <p:cNvPr id="748" name="Google Shape;748;p45"/>
          <p:cNvSpPr txBox="1"/>
          <p:nvPr>
            <p:ph idx="4294967295" type="subTitle"/>
          </p:nvPr>
        </p:nvSpPr>
        <p:spPr>
          <a:xfrm>
            <a:off x="3023625" y="4236700"/>
            <a:ext cx="540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To </a:t>
            </a:r>
            <a:r>
              <a:rPr lang="en" sz="1200"/>
              <a:t>interpret</a:t>
            </a:r>
            <a:r>
              <a:rPr lang="en" sz="1200"/>
              <a:t> the optimal model that is generated, we will have to look at the coefficients of the model where it shows the relationship between the individual variables with the dependent variable.</a:t>
            </a:r>
            <a:endParaRPr sz="1200"/>
          </a:p>
        </p:txBody>
      </p:sp>
      <p:sp>
        <p:nvSpPr>
          <p:cNvPr id="749" name="Google Shape;749;p45"/>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Jian Bo</a:t>
            </a:r>
            <a:endParaRPr b="1" sz="1700"/>
          </a:p>
          <a:p>
            <a:pPr indent="0" lvl="0" marL="0" rtl="0" algn="l">
              <a:spcBef>
                <a:spcPts val="0"/>
              </a:spcBef>
              <a:spcAft>
                <a:spcPts val="0"/>
              </a:spcAft>
              <a:buNone/>
            </a:pPr>
            <a:r>
              <a:t/>
            </a:r>
            <a:endParaRPr sz="17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grpSp>
        <p:nvGrpSpPr>
          <p:cNvPr id="754" name="Google Shape;754;p46"/>
          <p:cNvGrpSpPr/>
          <p:nvPr/>
        </p:nvGrpSpPr>
        <p:grpSpPr>
          <a:xfrm>
            <a:off x="719999" y="1337600"/>
            <a:ext cx="7704293" cy="575400"/>
            <a:chOff x="719999" y="1337600"/>
            <a:chExt cx="7704293" cy="575400"/>
          </a:xfrm>
        </p:grpSpPr>
        <p:grpSp>
          <p:nvGrpSpPr>
            <p:cNvPr id="755" name="Google Shape;755;p46"/>
            <p:cNvGrpSpPr/>
            <p:nvPr/>
          </p:nvGrpSpPr>
          <p:grpSpPr>
            <a:xfrm>
              <a:off x="719999" y="1339429"/>
              <a:ext cx="7704293" cy="572723"/>
              <a:chOff x="722275" y="1619650"/>
              <a:chExt cx="3773100" cy="1218301"/>
            </a:xfrm>
          </p:grpSpPr>
          <p:sp>
            <p:nvSpPr>
              <p:cNvPr id="756" name="Google Shape;756;p46"/>
              <p:cNvSpPr/>
              <p:nvPr/>
            </p:nvSpPr>
            <p:spPr>
              <a:xfrm>
                <a:off x="722275" y="1619651"/>
                <a:ext cx="3773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6"/>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58" name="Google Shape;758;p46"/>
            <p:cNvCxnSpPr/>
            <p:nvPr/>
          </p:nvCxnSpPr>
          <p:spPr>
            <a:xfrm>
              <a:off x="3032625" y="1337600"/>
              <a:ext cx="5400" cy="575400"/>
            </a:xfrm>
            <a:prstGeom prst="straightConnector1">
              <a:avLst/>
            </a:prstGeom>
            <a:noFill/>
            <a:ln cap="flat" cmpd="sng" w="9525">
              <a:solidFill>
                <a:schemeClr val="accent3"/>
              </a:solidFill>
              <a:prstDash val="solid"/>
              <a:round/>
              <a:headEnd len="med" w="med" type="none"/>
              <a:tailEnd len="med" w="med" type="none"/>
            </a:ln>
          </p:spPr>
        </p:cxnSp>
      </p:grpSp>
      <p:sp>
        <p:nvSpPr>
          <p:cNvPr id="759" name="Google Shape;75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Classification and Regression Tree</a:t>
            </a:r>
            <a:endParaRPr/>
          </a:p>
        </p:txBody>
      </p:sp>
      <p:sp>
        <p:nvSpPr>
          <p:cNvPr id="760" name="Google Shape;760;p46"/>
          <p:cNvSpPr txBox="1"/>
          <p:nvPr>
            <p:ph idx="4294967295" type="title"/>
          </p:nvPr>
        </p:nvSpPr>
        <p:spPr>
          <a:xfrm>
            <a:off x="1330575" y="1360300"/>
            <a:ext cx="169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Assumptions</a:t>
            </a:r>
            <a:endParaRPr sz="2800"/>
          </a:p>
        </p:txBody>
      </p:sp>
      <p:sp>
        <p:nvSpPr>
          <p:cNvPr id="761" name="Google Shape;761;p46"/>
          <p:cNvSpPr txBox="1"/>
          <p:nvPr>
            <p:ph idx="4294967295" type="title"/>
          </p:nvPr>
        </p:nvSpPr>
        <p:spPr>
          <a:xfrm>
            <a:off x="823124" y="1339450"/>
            <a:ext cx="623100" cy="5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01</a:t>
            </a:r>
            <a:endParaRPr sz="2500"/>
          </a:p>
        </p:txBody>
      </p:sp>
      <p:sp>
        <p:nvSpPr>
          <p:cNvPr id="762" name="Google Shape;762;p46"/>
          <p:cNvSpPr txBox="1"/>
          <p:nvPr>
            <p:ph idx="4294967295" type="subTitle"/>
          </p:nvPr>
        </p:nvSpPr>
        <p:spPr>
          <a:xfrm>
            <a:off x="3023475" y="1439500"/>
            <a:ext cx="5295000" cy="3693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No assumptions are needed when using the CART model</a:t>
            </a:r>
            <a:endParaRPr/>
          </a:p>
        </p:txBody>
      </p:sp>
      <p:grpSp>
        <p:nvGrpSpPr>
          <p:cNvPr id="763" name="Google Shape;763;p46"/>
          <p:cNvGrpSpPr/>
          <p:nvPr/>
        </p:nvGrpSpPr>
        <p:grpSpPr>
          <a:xfrm>
            <a:off x="719999" y="2101750"/>
            <a:ext cx="7704293" cy="575400"/>
            <a:chOff x="719999" y="1337600"/>
            <a:chExt cx="7704293" cy="575400"/>
          </a:xfrm>
        </p:grpSpPr>
        <p:grpSp>
          <p:nvGrpSpPr>
            <p:cNvPr id="764" name="Google Shape;764;p46"/>
            <p:cNvGrpSpPr/>
            <p:nvPr/>
          </p:nvGrpSpPr>
          <p:grpSpPr>
            <a:xfrm>
              <a:off x="719999" y="1339429"/>
              <a:ext cx="7704293" cy="572723"/>
              <a:chOff x="722275" y="1619650"/>
              <a:chExt cx="3773100" cy="1218301"/>
            </a:xfrm>
          </p:grpSpPr>
          <p:sp>
            <p:nvSpPr>
              <p:cNvPr id="765" name="Google Shape;765;p46"/>
              <p:cNvSpPr/>
              <p:nvPr/>
            </p:nvSpPr>
            <p:spPr>
              <a:xfrm>
                <a:off x="722275" y="1619651"/>
                <a:ext cx="3773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6"/>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67" name="Google Shape;767;p46"/>
            <p:cNvCxnSpPr/>
            <p:nvPr/>
          </p:nvCxnSpPr>
          <p:spPr>
            <a:xfrm>
              <a:off x="3032625" y="1337600"/>
              <a:ext cx="5400" cy="575400"/>
            </a:xfrm>
            <a:prstGeom prst="straightConnector1">
              <a:avLst/>
            </a:prstGeom>
            <a:noFill/>
            <a:ln cap="flat" cmpd="sng" w="9525">
              <a:solidFill>
                <a:schemeClr val="accent3"/>
              </a:solidFill>
              <a:prstDash val="solid"/>
              <a:round/>
              <a:headEnd len="med" w="med" type="none"/>
              <a:tailEnd len="med" w="med" type="none"/>
            </a:ln>
          </p:spPr>
        </p:cxnSp>
      </p:grpSp>
      <p:sp>
        <p:nvSpPr>
          <p:cNvPr id="768" name="Google Shape;768;p46"/>
          <p:cNvSpPr txBox="1"/>
          <p:nvPr>
            <p:ph idx="4294967295" type="title"/>
          </p:nvPr>
        </p:nvSpPr>
        <p:spPr>
          <a:xfrm>
            <a:off x="1330575" y="2124450"/>
            <a:ext cx="169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Application</a:t>
            </a:r>
            <a:endParaRPr sz="2800"/>
          </a:p>
        </p:txBody>
      </p:sp>
      <p:sp>
        <p:nvSpPr>
          <p:cNvPr id="769" name="Google Shape;769;p46"/>
          <p:cNvSpPr txBox="1"/>
          <p:nvPr>
            <p:ph idx="4294967295" type="title"/>
          </p:nvPr>
        </p:nvSpPr>
        <p:spPr>
          <a:xfrm>
            <a:off x="823123" y="2103600"/>
            <a:ext cx="623100" cy="5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02</a:t>
            </a:r>
            <a:endParaRPr sz="2500"/>
          </a:p>
        </p:txBody>
      </p:sp>
      <p:sp>
        <p:nvSpPr>
          <p:cNvPr id="770" name="Google Shape;770;p46"/>
          <p:cNvSpPr txBox="1"/>
          <p:nvPr>
            <p:ph idx="4294967295" type="subTitle"/>
          </p:nvPr>
        </p:nvSpPr>
        <p:spPr>
          <a:xfrm>
            <a:off x="3023475" y="2020000"/>
            <a:ext cx="540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Decision Tree is grown to the maximal using the Gini Index through </a:t>
            </a:r>
            <a:r>
              <a:rPr lang="en" sz="1200"/>
              <a:t>testing</a:t>
            </a:r>
            <a:r>
              <a:rPr lang="en" sz="1200"/>
              <a:t> independent variables to determine the best split, splitting continues until the largest tree is achieved.</a:t>
            </a:r>
            <a:endParaRPr/>
          </a:p>
        </p:txBody>
      </p:sp>
      <p:grpSp>
        <p:nvGrpSpPr>
          <p:cNvPr id="771" name="Google Shape;771;p46"/>
          <p:cNvGrpSpPr/>
          <p:nvPr/>
        </p:nvGrpSpPr>
        <p:grpSpPr>
          <a:xfrm>
            <a:off x="719849" y="2840650"/>
            <a:ext cx="7704293" cy="575400"/>
            <a:chOff x="719999" y="1337600"/>
            <a:chExt cx="7704293" cy="575400"/>
          </a:xfrm>
        </p:grpSpPr>
        <p:grpSp>
          <p:nvGrpSpPr>
            <p:cNvPr id="772" name="Google Shape;772;p46"/>
            <p:cNvGrpSpPr/>
            <p:nvPr/>
          </p:nvGrpSpPr>
          <p:grpSpPr>
            <a:xfrm>
              <a:off x="719999" y="1339429"/>
              <a:ext cx="7704293" cy="572723"/>
              <a:chOff x="722275" y="1619650"/>
              <a:chExt cx="3773100" cy="1218301"/>
            </a:xfrm>
          </p:grpSpPr>
          <p:sp>
            <p:nvSpPr>
              <p:cNvPr id="773" name="Google Shape;773;p46"/>
              <p:cNvSpPr/>
              <p:nvPr/>
            </p:nvSpPr>
            <p:spPr>
              <a:xfrm>
                <a:off x="722275" y="1619651"/>
                <a:ext cx="3773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6"/>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75" name="Google Shape;775;p46"/>
            <p:cNvCxnSpPr/>
            <p:nvPr/>
          </p:nvCxnSpPr>
          <p:spPr>
            <a:xfrm>
              <a:off x="3032625" y="1337600"/>
              <a:ext cx="5400" cy="575400"/>
            </a:xfrm>
            <a:prstGeom prst="straightConnector1">
              <a:avLst/>
            </a:prstGeom>
            <a:noFill/>
            <a:ln cap="flat" cmpd="sng" w="9525">
              <a:solidFill>
                <a:schemeClr val="accent3"/>
              </a:solidFill>
              <a:prstDash val="solid"/>
              <a:round/>
              <a:headEnd len="med" w="med" type="none"/>
              <a:tailEnd len="med" w="med" type="none"/>
            </a:ln>
          </p:spPr>
        </p:cxnSp>
      </p:grpSp>
      <p:sp>
        <p:nvSpPr>
          <p:cNvPr id="776" name="Google Shape;776;p46"/>
          <p:cNvSpPr txBox="1"/>
          <p:nvPr>
            <p:ph idx="4294967295" type="title"/>
          </p:nvPr>
        </p:nvSpPr>
        <p:spPr>
          <a:xfrm>
            <a:off x="1330425" y="2863350"/>
            <a:ext cx="169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Potential Problems</a:t>
            </a:r>
            <a:endParaRPr sz="2800"/>
          </a:p>
        </p:txBody>
      </p:sp>
      <p:sp>
        <p:nvSpPr>
          <p:cNvPr id="777" name="Google Shape;777;p46"/>
          <p:cNvSpPr txBox="1"/>
          <p:nvPr>
            <p:ph idx="4294967295" type="title"/>
          </p:nvPr>
        </p:nvSpPr>
        <p:spPr>
          <a:xfrm>
            <a:off x="822973" y="2842500"/>
            <a:ext cx="623100" cy="5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03</a:t>
            </a:r>
            <a:endParaRPr sz="2500"/>
          </a:p>
        </p:txBody>
      </p:sp>
      <p:sp>
        <p:nvSpPr>
          <p:cNvPr id="778" name="Google Shape;778;p46"/>
          <p:cNvSpPr txBox="1"/>
          <p:nvPr>
            <p:ph idx="4294967295" type="subTitle"/>
          </p:nvPr>
        </p:nvSpPr>
        <p:spPr>
          <a:xfrm>
            <a:off x="3023475" y="2758900"/>
            <a:ext cx="540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A decision tree that is grown to the maximum is very likely to be overfitted and there will be too many decision nodes for any meaningful analysis. Hence , we will find optimal model between the max and min tree.</a:t>
            </a:r>
            <a:endParaRPr sz="1200"/>
          </a:p>
        </p:txBody>
      </p:sp>
      <p:grpSp>
        <p:nvGrpSpPr>
          <p:cNvPr id="779" name="Google Shape;779;p46"/>
          <p:cNvGrpSpPr/>
          <p:nvPr/>
        </p:nvGrpSpPr>
        <p:grpSpPr>
          <a:xfrm>
            <a:off x="719999" y="3579550"/>
            <a:ext cx="7704293" cy="575400"/>
            <a:chOff x="719999" y="1337600"/>
            <a:chExt cx="7704293" cy="575400"/>
          </a:xfrm>
        </p:grpSpPr>
        <p:grpSp>
          <p:nvGrpSpPr>
            <p:cNvPr id="780" name="Google Shape;780;p46"/>
            <p:cNvGrpSpPr/>
            <p:nvPr/>
          </p:nvGrpSpPr>
          <p:grpSpPr>
            <a:xfrm>
              <a:off x="719999" y="1339429"/>
              <a:ext cx="7704293" cy="572723"/>
              <a:chOff x="722275" y="1619650"/>
              <a:chExt cx="3773100" cy="1218301"/>
            </a:xfrm>
          </p:grpSpPr>
          <p:sp>
            <p:nvSpPr>
              <p:cNvPr id="781" name="Google Shape;781;p46"/>
              <p:cNvSpPr/>
              <p:nvPr/>
            </p:nvSpPr>
            <p:spPr>
              <a:xfrm>
                <a:off x="722275" y="1619651"/>
                <a:ext cx="3773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6"/>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83" name="Google Shape;783;p46"/>
            <p:cNvCxnSpPr/>
            <p:nvPr/>
          </p:nvCxnSpPr>
          <p:spPr>
            <a:xfrm>
              <a:off x="3032625" y="1337600"/>
              <a:ext cx="5400" cy="575400"/>
            </a:xfrm>
            <a:prstGeom prst="straightConnector1">
              <a:avLst/>
            </a:prstGeom>
            <a:noFill/>
            <a:ln cap="flat" cmpd="sng" w="9525">
              <a:solidFill>
                <a:schemeClr val="accent3"/>
              </a:solidFill>
              <a:prstDash val="solid"/>
              <a:round/>
              <a:headEnd len="med" w="med" type="none"/>
              <a:tailEnd len="med" w="med" type="none"/>
            </a:ln>
          </p:spPr>
        </p:cxnSp>
      </p:grpSp>
      <p:sp>
        <p:nvSpPr>
          <p:cNvPr id="784" name="Google Shape;784;p46"/>
          <p:cNvSpPr txBox="1"/>
          <p:nvPr>
            <p:ph idx="4294967295" type="title"/>
          </p:nvPr>
        </p:nvSpPr>
        <p:spPr>
          <a:xfrm>
            <a:off x="1330575" y="3602250"/>
            <a:ext cx="169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Pruning</a:t>
            </a:r>
            <a:endParaRPr sz="2800"/>
          </a:p>
        </p:txBody>
      </p:sp>
      <p:sp>
        <p:nvSpPr>
          <p:cNvPr id="785" name="Google Shape;785;p46"/>
          <p:cNvSpPr txBox="1"/>
          <p:nvPr>
            <p:ph idx="4294967295" type="title"/>
          </p:nvPr>
        </p:nvSpPr>
        <p:spPr>
          <a:xfrm>
            <a:off x="823123" y="3581400"/>
            <a:ext cx="623100" cy="5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04</a:t>
            </a:r>
            <a:endParaRPr sz="2500"/>
          </a:p>
        </p:txBody>
      </p:sp>
      <p:sp>
        <p:nvSpPr>
          <p:cNvPr id="786" name="Google Shape;786;p46"/>
          <p:cNvSpPr txBox="1"/>
          <p:nvPr>
            <p:ph idx="4294967295" type="subTitle"/>
          </p:nvPr>
        </p:nvSpPr>
        <p:spPr>
          <a:xfrm>
            <a:off x="3023625" y="3497800"/>
            <a:ext cx="540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To achieve the optimal tree, w</a:t>
            </a:r>
            <a:r>
              <a:rPr lang="en" sz="1200"/>
              <a:t>e will do pruning through using the prune function which will automatically determine the first node where the mean error is lower than the sum of squared errors (SSE)</a:t>
            </a:r>
            <a:endParaRPr sz="1200"/>
          </a:p>
        </p:txBody>
      </p:sp>
      <p:grpSp>
        <p:nvGrpSpPr>
          <p:cNvPr id="787" name="Google Shape;787;p46"/>
          <p:cNvGrpSpPr/>
          <p:nvPr/>
        </p:nvGrpSpPr>
        <p:grpSpPr>
          <a:xfrm>
            <a:off x="719999" y="4318450"/>
            <a:ext cx="7704293" cy="575400"/>
            <a:chOff x="719999" y="1337600"/>
            <a:chExt cx="7704293" cy="575400"/>
          </a:xfrm>
        </p:grpSpPr>
        <p:grpSp>
          <p:nvGrpSpPr>
            <p:cNvPr id="788" name="Google Shape;788;p46"/>
            <p:cNvGrpSpPr/>
            <p:nvPr/>
          </p:nvGrpSpPr>
          <p:grpSpPr>
            <a:xfrm>
              <a:off x="719999" y="1339429"/>
              <a:ext cx="7704293" cy="572723"/>
              <a:chOff x="722275" y="1619650"/>
              <a:chExt cx="3773100" cy="1218301"/>
            </a:xfrm>
          </p:grpSpPr>
          <p:sp>
            <p:nvSpPr>
              <p:cNvPr id="789" name="Google Shape;789;p46"/>
              <p:cNvSpPr/>
              <p:nvPr/>
            </p:nvSpPr>
            <p:spPr>
              <a:xfrm>
                <a:off x="722275" y="1619651"/>
                <a:ext cx="3773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6"/>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791" name="Google Shape;791;p46"/>
            <p:cNvCxnSpPr/>
            <p:nvPr/>
          </p:nvCxnSpPr>
          <p:spPr>
            <a:xfrm>
              <a:off x="3032625" y="1337600"/>
              <a:ext cx="5400" cy="575400"/>
            </a:xfrm>
            <a:prstGeom prst="straightConnector1">
              <a:avLst/>
            </a:prstGeom>
            <a:noFill/>
            <a:ln cap="flat" cmpd="sng" w="9525">
              <a:solidFill>
                <a:schemeClr val="accent3"/>
              </a:solidFill>
              <a:prstDash val="solid"/>
              <a:round/>
              <a:headEnd len="med" w="med" type="none"/>
              <a:tailEnd len="med" w="med" type="none"/>
            </a:ln>
          </p:spPr>
        </p:cxnSp>
      </p:grpSp>
      <p:sp>
        <p:nvSpPr>
          <p:cNvPr id="792" name="Google Shape;792;p46"/>
          <p:cNvSpPr txBox="1"/>
          <p:nvPr>
            <p:ph idx="4294967295" type="title"/>
          </p:nvPr>
        </p:nvSpPr>
        <p:spPr>
          <a:xfrm>
            <a:off x="1330575" y="4341150"/>
            <a:ext cx="169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Interpreting data</a:t>
            </a:r>
            <a:endParaRPr sz="2800"/>
          </a:p>
        </p:txBody>
      </p:sp>
      <p:sp>
        <p:nvSpPr>
          <p:cNvPr id="793" name="Google Shape;793;p46"/>
          <p:cNvSpPr txBox="1"/>
          <p:nvPr>
            <p:ph idx="4294967295" type="title"/>
          </p:nvPr>
        </p:nvSpPr>
        <p:spPr>
          <a:xfrm>
            <a:off x="823123" y="4320300"/>
            <a:ext cx="623100" cy="569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500"/>
              <a:t>05</a:t>
            </a:r>
            <a:endParaRPr sz="2500"/>
          </a:p>
        </p:txBody>
      </p:sp>
      <p:sp>
        <p:nvSpPr>
          <p:cNvPr id="794" name="Google Shape;794;p46"/>
          <p:cNvSpPr txBox="1"/>
          <p:nvPr>
            <p:ph idx="4294967295" type="subTitle"/>
          </p:nvPr>
        </p:nvSpPr>
        <p:spPr>
          <a:xfrm>
            <a:off x="3023625" y="4236700"/>
            <a:ext cx="5400600" cy="738900"/>
          </a:xfrm>
          <a:prstGeom prst="rect">
            <a:avLst/>
          </a:prstGeom>
        </p:spPr>
        <p:txBody>
          <a:bodyPr anchorCtr="0" anchor="t" bIns="91425" lIns="91425" spcFirstLastPara="1" rIns="91425" wrap="square" tIns="91425">
            <a:spAutoFit/>
          </a:bodyPr>
          <a:lstStyle/>
          <a:p>
            <a:pPr indent="0" lvl="0" marL="0" rtl="0" algn="l">
              <a:spcBef>
                <a:spcPts val="0"/>
              </a:spcBef>
              <a:spcAft>
                <a:spcPts val="0"/>
              </a:spcAft>
              <a:buNone/>
            </a:pPr>
            <a:r>
              <a:rPr lang="en" sz="1200"/>
              <a:t>To interpret the optimal model that is generated, we will have to look at the decision nodes to determine which variables are significant for obtaining the terminal nodes that are optimal to us</a:t>
            </a:r>
            <a:endParaRPr sz="1200"/>
          </a:p>
        </p:txBody>
      </p:sp>
      <p:sp>
        <p:nvSpPr>
          <p:cNvPr id="795" name="Google Shape;795;p46"/>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Jian Bo</a:t>
            </a:r>
            <a:endParaRPr b="1" sz="1700"/>
          </a:p>
          <a:p>
            <a:pPr indent="0" lvl="0" marL="0" rtl="0" algn="l">
              <a:spcBef>
                <a:spcPts val="0"/>
              </a:spcBef>
              <a:spcAft>
                <a:spcPts val="0"/>
              </a:spcAft>
              <a:buNone/>
            </a:pPr>
            <a:r>
              <a:t/>
            </a: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36" name="Shape 336"/>
        <p:cNvGrpSpPr/>
        <p:nvPr/>
      </p:nvGrpSpPr>
      <p:grpSpPr>
        <a:xfrm>
          <a:off x="0" y="0"/>
          <a:ext cx="0" cy="0"/>
          <a:chOff x="0" y="0"/>
          <a:chExt cx="0" cy="0"/>
        </a:xfrm>
      </p:grpSpPr>
      <p:grpSp>
        <p:nvGrpSpPr>
          <p:cNvPr id="337" name="Google Shape;337;p29"/>
          <p:cNvGrpSpPr/>
          <p:nvPr/>
        </p:nvGrpSpPr>
        <p:grpSpPr>
          <a:xfrm>
            <a:off x="255937" y="2929200"/>
            <a:ext cx="2661134" cy="1056997"/>
            <a:chOff x="722275" y="1619650"/>
            <a:chExt cx="3421800" cy="1218300"/>
          </a:xfrm>
        </p:grpSpPr>
        <p:sp>
          <p:nvSpPr>
            <p:cNvPr id="338" name="Google Shape;338;p29"/>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9"/>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341" name="Google Shape;341;p29"/>
          <p:cNvSpPr txBox="1"/>
          <p:nvPr>
            <p:ph idx="5" type="title"/>
          </p:nvPr>
        </p:nvSpPr>
        <p:spPr>
          <a:xfrm>
            <a:off x="978712" y="2997108"/>
            <a:ext cx="1982700" cy="4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Methodology</a:t>
            </a:r>
            <a:endParaRPr sz="1800"/>
          </a:p>
        </p:txBody>
      </p:sp>
      <p:sp>
        <p:nvSpPr>
          <p:cNvPr id="342" name="Google Shape;342;p29"/>
          <p:cNvSpPr txBox="1"/>
          <p:nvPr>
            <p:ph idx="6" type="subTitle"/>
          </p:nvPr>
        </p:nvSpPr>
        <p:spPr>
          <a:xfrm>
            <a:off x="978722" y="3349144"/>
            <a:ext cx="17100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Data Modelling</a:t>
            </a:r>
            <a:endParaRPr sz="1400"/>
          </a:p>
        </p:txBody>
      </p:sp>
      <p:sp>
        <p:nvSpPr>
          <p:cNvPr id="343" name="Google Shape;343;p29"/>
          <p:cNvSpPr txBox="1"/>
          <p:nvPr>
            <p:ph idx="14" type="title"/>
          </p:nvPr>
        </p:nvSpPr>
        <p:spPr>
          <a:xfrm>
            <a:off x="344484" y="3113779"/>
            <a:ext cx="555300" cy="26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cxnSp>
        <p:nvCxnSpPr>
          <p:cNvPr id="344" name="Google Shape;344;p29"/>
          <p:cNvCxnSpPr/>
          <p:nvPr/>
        </p:nvCxnSpPr>
        <p:spPr>
          <a:xfrm>
            <a:off x="916120" y="3084030"/>
            <a:ext cx="0" cy="747000"/>
          </a:xfrm>
          <a:prstGeom prst="straightConnector1">
            <a:avLst/>
          </a:prstGeom>
          <a:noFill/>
          <a:ln cap="flat" cmpd="sng" w="9525">
            <a:solidFill>
              <a:schemeClr val="accent3"/>
            </a:solidFill>
            <a:prstDash val="solid"/>
            <a:round/>
            <a:headEnd len="med" w="med" type="none"/>
            <a:tailEnd len="med" w="med" type="none"/>
          </a:ln>
        </p:spPr>
      </p:cxnSp>
      <p:grpSp>
        <p:nvGrpSpPr>
          <p:cNvPr id="345" name="Google Shape;345;p29"/>
          <p:cNvGrpSpPr/>
          <p:nvPr/>
        </p:nvGrpSpPr>
        <p:grpSpPr>
          <a:xfrm>
            <a:off x="4537950" y="1234088"/>
            <a:ext cx="4606200" cy="51000"/>
            <a:chOff x="3346275" y="3295200"/>
            <a:chExt cx="4606200" cy="51000"/>
          </a:xfrm>
        </p:grpSpPr>
        <p:cxnSp>
          <p:nvCxnSpPr>
            <p:cNvPr id="346" name="Google Shape;346;p29"/>
            <p:cNvCxnSpPr/>
            <p:nvPr/>
          </p:nvCxnSpPr>
          <p:spPr>
            <a:xfrm>
              <a:off x="3346275" y="3295213"/>
              <a:ext cx="4606200" cy="0"/>
            </a:xfrm>
            <a:prstGeom prst="straightConnector1">
              <a:avLst/>
            </a:prstGeom>
            <a:noFill/>
            <a:ln cap="flat" cmpd="sng" w="9525">
              <a:solidFill>
                <a:schemeClr val="dk2"/>
              </a:solidFill>
              <a:prstDash val="solid"/>
              <a:round/>
              <a:headEnd len="med" w="med" type="none"/>
              <a:tailEnd len="med" w="med" type="none"/>
            </a:ln>
          </p:spPr>
        </p:cxnSp>
        <p:sp>
          <p:nvSpPr>
            <p:cNvPr id="347" name="Google Shape;347;p29"/>
            <p:cNvSpPr/>
            <p:nvPr/>
          </p:nvSpPr>
          <p:spPr>
            <a:xfrm>
              <a:off x="542800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sp>
        <p:nvSpPr>
          <p:cNvPr id="348" name="Google Shape;348;p29"/>
          <p:cNvSpPr/>
          <p:nvPr/>
        </p:nvSpPr>
        <p:spPr>
          <a:xfrm>
            <a:off x="8367675" y="330425"/>
            <a:ext cx="417900" cy="4179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Inter"/>
                <a:ea typeface="Inter"/>
                <a:cs typeface="Inter"/>
                <a:sym typeface="Inter"/>
              </a:rPr>
              <a:t>P</a:t>
            </a:r>
            <a:endParaRPr b="1">
              <a:solidFill>
                <a:schemeClr val="accent5"/>
              </a:solidFill>
              <a:latin typeface="Inter"/>
              <a:ea typeface="Inter"/>
              <a:cs typeface="Inter"/>
              <a:sym typeface="Inter"/>
            </a:endParaRPr>
          </a:p>
        </p:txBody>
      </p:sp>
      <p:grpSp>
        <p:nvGrpSpPr>
          <p:cNvPr id="349" name="Google Shape;349;p29"/>
          <p:cNvGrpSpPr/>
          <p:nvPr/>
        </p:nvGrpSpPr>
        <p:grpSpPr>
          <a:xfrm>
            <a:off x="8067482" y="4812367"/>
            <a:ext cx="911839" cy="196126"/>
            <a:chOff x="-145925" y="-62768"/>
            <a:chExt cx="3906764" cy="840300"/>
          </a:xfrm>
        </p:grpSpPr>
        <p:sp>
          <p:nvSpPr>
            <p:cNvPr id="350" name="Google Shape;350;p29"/>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9"/>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9"/>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3" name="Google Shape;353;p29"/>
          <p:cNvGrpSpPr/>
          <p:nvPr/>
        </p:nvGrpSpPr>
        <p:grpSpPr>
          <a:xfrm>
            <a:off x="3266085" y="2929174"/>
            <a:ext cx="2661134" cy="1056997"/>
            <a:chOff x="722275" y="1619650"/>
            <a:chExt cx="3421800" cy="1218300"/>
          </a:xfrm>
        </p:grpSpPr>
        <p:sp>
          <p:nvSpPr>
            <p:cNvPr id="354" name="Google Shape;354;p29"/>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 name="Google Shape;356;p29"/>
          <p:cNvSpPr txBox="1"/>
          <p:nvPr>
            <p:ph idx="5" type="title"/>
          </p:nvPr>
        </p:nvSpPr>
        <p:spPr>
          <a:xfrm>
            <a:off x="3988860" y="2997083"/>
            <a:ext cx="1982700" cy="4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Results</a:t>
            </a:r>
            <a:endParaRPr sz="1800"/>
          </a:p>
        </p:txBody>
      </p:sp>
      <p:sp>
        <p:nvSpPr>
          <p:cNvPr id="357" name="Google Shape;357;p29"/>
          <p:cNvSpPr txBox="1"/>
          <p:nvPr>
            <p:ph idx="6" type="subTitle"/>
          </p:nvPr>
        </p:nvSpPr>
        <p:spPr>
          <a:xfrm>
            <a:off x="3988876" y="3349125"/>
            <a:ext cx="20640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Analysis of data models</a:t>
            </a:r>
            <a:endParaRPr sz="1400"/>
          </a:p>
        </p:txBody>
      </p:sp>
      <p:sp>
        <p:nvSpPr>
          <p:cNvPr id="358" name="Google Shape;358;p29"/>
          <p:cNvSpPr txBox="1"/>
          <p:nvPr>
            <p:ph idx="14" type="title"/>
          </p:nvPr>
        </p:nvSpPr>
        <p:spPr>
          <a:xfrm>
            <a:off x="3354632" y="3113754"/>
            <a:ext cx="555300" cy="26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359" name="Google Shape;359;p29"/>
          <p:cNvCxnSpPr/>
          <p:nvPr/>
        </p:nvCxnSpPr>
        <p:spPr>
          <a:xfrm>
            <a:off x="3926269" y="3084005"/>
            <a:ext cx="0" cy="747000"/>
          </a:xfrm>
          <a:prstGeom prst="straightConnector1">
            <a:avLst/>
          </a:prstGeom>
          <a:noFill/>
          <a:ln cap="flat" cmpd="sng" w="9525">
            <a:solidFill>
              <a:schemeClr val="accent3"/>
            </a:solidFill>
            <a:prstDash val="solid"/>
            <a:round/>
            <a:headEnd len="med" w="med" type="none"/>
            <a:tailEnd len="med" w="med" type="none"/>
          </a:ln>
        </p:spPr>
      </p:cxnSp>
      <p:grpSp>
        <p:nvGrpSpPr>
          <p:cNvPr id="360" name="Google Shape;360;p29"/>
          <p:cNvGrpSpPr/>
          <p:nvPr/>
        </p:nvGrpSpPr>
        <p:grpSpPr>
          <a:xfrm>
            <a:off x="6276199" y="2929196"/>
            <a:ext cx="2724779" cy="1056997"/>
            <a:chOff x="722275" y="1619650"/>
            <a:chExt cx="3421800" cy="1218300"/>
          </a:xfrm>
        </p:grpSpPr>
        <p:sp>
          <p:nvSpPr>
            <p:cNvPr id="361" name="Google Shape;361;p29"/>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9"/>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29"/>
          <p:cNvSpPr txBox="1"/>
          <p:nvPr>
            <p:ph idx="5" type="title"/>
          </p:nvPr>
        </p:nvSpPr>
        <p:spPr>
          <a:xfrm>
            <a:off x="6922808" y="2997108"/>
            <a:ext cx="1982700" cy="457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Implementation</a:t>
            </a:r>
            <a:endParaRPr sz="1800"/>
          </a:p>
        </p:txBody>
      </p:sp>
      <p:sp>
        <p:nvSpPr>
          <p:cNvPr id="364" name="Google Shape;364;p29"/>
          <p:cNvSpPr txBox="1"/>
          <p:nvPr>
            <p:ph idx="6" type="subTitle"/>
          </p:nvPr>
        </p:nvSpPr>
        <p:spPr>
          <a:xfrm>
            <a:off x="6922827" y="3349150"/>
            <a:ext cx="2199900" cy="5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400"/>
              <a:t>How Aramco can utilise our results</a:t>
            </a:r>
            <a:endParaRPr sz="1400"/>
          </a:p>
        </p:txBody>
      </p:sp>
      <p:sp>
        <p:nvSpPr>
          <p:cNvPr id="365" name="Google Shape;365;p29"/>
          <p:cNvSpPr txBox="1"/>
          <p:nvPr>
            <p:ph idx="14" type="title"/>
          </p:nvPr>
        </p:nvSpPr>
        <p:spPr>
          <a:xfrm>
            <a:off x="6364780" y="3113779"/>
            <a:ext cx="555300" cy="26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cxnSp>
        <p:nvCxnSpPr>
          <p:cNvPr id="366" name="Google Shape;366;p29"/>
          <p:cNvCxnSpPr/>
          <p:nvPr/>
        </p:nvCxnSpPr>
        <p:spPr>
          <a:xfrm>
            <a:off x="6936417" y="3084030"/>
            <a:ext cx="0" cy="747000"/>
          </a:xfrm>
          <a:prstGeom prst="straightConnector1">
            <a:avLst/>
          </a:prstGeom>
          <a:noFill/>
          <a:ln cap="flat" cmpd="sng" w="9525">
            <a:solidFill>
              <a:schemeClr val="accent3"/>
            </a:solidFill>
            <a:prstDash val="solid"/>
            <a:round/>
            <a:headEnd len="med" w="med" type="none"/>
            <a:tailEnd len="med" w="med" type="none"/>
          </a:ln>
        </p:spPr>
      </p:cxnSp>
      <p:grpSp>
        <p:nvGrpSpPr>
          <p:cNvPr id="367" name="Google Shape;367;p29"/>
          <p:cNvGrpSpPr/>
          <p:nvPr/>
        </p:nvGrpSpPr>
        <p:grpSpPr>
          <a:xfrm>
            <a:off x="1506070" y="1623971"/>
            <a:ext cx="2818879" cy="1056997"/>
            <a:chOff x="722275" y="1619650"/>
            <a:chExt cx="3421800" cy="1218300"/>
          </a:xfrm>
        </p:grpSpPr>
        <p:sp>
          <p:nvSpPr>
            <p:cNvPr id="368" name="Google Shape;368;p29"/>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9"/>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0" name="Google Shape;370;p29"/>
          <p:cNvSpPr txBox="1"/>
          <p:nvPr>
            <p:ph idx="6" type="subTitle"/>
          </p:nvPr>
        </p:nvSpPr>
        <p:spPr>
          <a:xfrm>
            <a:off x="2152675" y="2272525"/>
            <a:ext cx="2172300" cy="561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400"/>
          </a:p>
          <a:p>
            <a:pPr indent="0" lvl="0" marL="0" rtl="0" algn="l">
              <a:spcBef>
                <a:spcPts val="0"/>
              </a:spcBef>
              <a:spcAft>
                <a:spcPts val="0"/>
              </a:spcAft>
              <a:buNone/>
            </a:pPr>
            <a:r>
              <a:rPr lang="en" sz="1400"/>
              <a:t>Opportunity statement </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371" name="Google Shape;371;p29"/>
          <p:cNvSpPr txBox="1"/>
          <p:nvPr>
            <p:ph idx="14" type="title"/>
          </p:nvPr>
        </p:nvSpPr>
        <p:spPr>
          <a:xfrm>
            <a:off x="1594634" y="1808554"/>
            <a:ext cx="555300" cy="26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372" name="Google Shape;372;p29"/>
          <p:cNvCxnSpPr/>
          <p:nvPr/>
        </p:nvCxnSpPr>
        <p:spPr>
          <a:xfrm>
            <a:off x="2166270" y="1778805"/>
            <a:ext cx="0" cy="747000"/>
          </a:xfrm>
          <a:prstGeom prst="straightConnector1">
            <a:avLst/>
          </a:prstGeom>
          <a:noFill/>
          <a:ln cap="flat" cmpd="sng" w="9525">
            <a:solidFill>
              <a:schemeClr val="accent3"/>
            </a:solidFill>
            <a:prstDash val="solid"/>
            <a:round/>
            <a:headEnd len="med" w="med" type="none"/>
            <a:tailEnd len="med" w="med" type="none"/>
          </a:ln>
        </p:spPr>
      </p:cxnSp>
      <p:sp>
        <p:nvSpPr>
          <p:cNvPr id="373" name="Google Shape;373;p29"/>
          <p:cNvSpPr txBox="1"/>
          <p:nvPr>
            <p:ph idx="2" type="title"/>
          </p:nvPr>
        </p:nvSpPr>
        <p:spPr>
          <a:xfrm>
            <a:off x="2188727" y="1578031"/>
            <a:ext cx="2064000" cy="5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Introduction </a:t>
            </a:r>
            <a:endParaRPr sz="1800"/>
          </a:p>
        </p:txBody>
      </p:sp>
      <p:grpSp>
        <p:nvGrpSpPr>
          <p:cNvPr id="374" name="Google Shape;374;p29"/>
          <p:cNvGrpSpPr/>
          <p:nvPr/>
        </p:nvGrpSpPr>
        <p:grpSpPr>
          <a:xfrm>
            <a:off x="4630290" y="1623971"/>
            <a:ext cx="2845227" cy="1056997"/>
            <a:chOff x="722275" y="1619650"/>
            <a:chExt cx="3421800" cy="1218300"/>
          </a:xfrm>
        </p:grpSpPr>
        <p:sp>
          <p:nvSpPr>
            <p:cNvPr id="375" name="Google Shape;375;p29"/>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9"/>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7" name="Google Shape;377;p29"/>
          <p:cNvSpPr txBox="1"/>
          <p:nvPr>
            <p:ph idx="6" type="subTitle"/>
          </p:nvPr>
        </p:nvSpPr>
        <p:spPr>
          <a:xfrm>
            <a:off x="5353075" y="2272525"/>
            <a:ext cx="2255100" cy="5610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t/>
            </a:r>
            <a:endParaRPr sz="1400"/>
          </a:p>
          <a:p>
            <a:pPr indent="0" lvl="0" marL="0" rtl="0" algn="l">
              <a:spcBef>
                <a:spcPts val="0"/>
              </a:spcBef>
              <a:spcAft>
                <a:spcPts val="0"/>
              </a:spcAft>
              <a:buNone/>
            </a:pPr>
            <a:r>
              <a:rPr lang="en" sz="1400"/>
              <a:t>Benefits to Aramco and their stakeholders</a:t>
            </a:r>
            <a:endParaRPr sz="1400"/>
          </a:p>
          <a:p>
            <a:pPr indent="0" lvl="0" marL="457200" rtl="0" algn="l">
              <a:spcBef>
                <a:spcPts val="0"/>
              </a:spcBef>
              <a:spcAft>
                <a:spcPts val="0"/>
              </a:spcAft>
              <a:buNone/>
            </a:pPr>
            <a:r>
              <a:t/>
            </a:r>
            <a:endParaRPr sz="1400"/>
          </a:p>
          <a:p>
            <a:pPr indent="0" lvl="0" marL="457200" rtl="0" algn="l">
              <a:spcBef>
                <a:spcPts val="0"/>
              </a:spcBef>
              <a:spcAft>
                <a:spcPts val="0"/>
              </a:spcAft>
              <a:buNone/>
            </a:pPr>
            <a:r>
              <a:t/>
            </a:r>
            <a:endParaRPr sz="1400"/>
          </a:p>
          <a:p>
            <a:pPr indent="0" lvl="0" marL="0" rtl="0" algn="l">
              <a:spcBef>
                <a:spcPts val="0"/>
              </a:spcBef>
              <a:spcAft>
                <a:spcPts val="0"/>
              </a:spcAft>
              <a:buNone/>
            </a:pPr>
            <a:r>
              <a:t/>
            </a:r>
            <a:endParaRPr sz="1400"/>
          </a:p>
        </p:txBody>
      </p:sp>
      <p:sp>
        <p:nvSpPr>
          <p:cNvPr id="378" name="Google Shape;378;p29"/>
          <p:cNvSpPr txBox="1"/>
          <p:nvPr>
            <p:ph idx="14" type="title"/>
          </p:nvPr>
        </p:nvSpPr>
        <p:spPr>
          <a:xfrm>
            <a:off x="4718834" y="1808554"/>
            <a:ext cx="555300" cy="265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cxnSp>
        <p:nvCxnSpPr>
          <p:cNvPr id="379" name="Google Shape;379;p29"/>
          <p:cNvCxnSpPr/>
          <p:nvPr/>
        </p:nvCxnSpPr>
        <p:spPr>
          <a:xfrm>
            <a:off x="5290470" y="1778805"/>
            <a:ext cx="0" cy="747000"/>
          </a:xfrm>
          <a:prstGeom prst="straightConnector1">
            <a:avLst/>
          </a:prstGeom>
          <a:noFill/>
          <a:ln cap="flat" cmpd="sng" w="9525">
            <a:solidFill>
              <a:schemeClr val="accent3"/>
            </a:solidFill>
            <a:prstDash val="solid"/>
            <a:round/>
            <a:headEnd len="med" w="med" type="none"/>
            <a:tailEnd len="med" w="med" type="none"/>
          </a:ln>
        </p:spPr>
      </p:cxnSp>
      <p:sp>
        <p:nvSpPr>
          <p:cNvPr id="380" name="Google Shape;380;p29"/>
          <p:cNvSpPr txBox="1"/>
          <p:nvPr>
            <p:ph idx="2" type="title"/>
          </p:nvPr>
        </p:nvSpPr>
        <p:spPr>
          <a:xfrm>
            <a:off x="5312925" y="1578025"/>
            <a:ext cx="2444400" cy="536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Value Addition</a:t>
            </a:r>
            <a:r>
              <a:rPr lang="en" sz="1800"/>
              <a:t> </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99" name="Shape 799"/>
        <p:cNvGrpSpPr/>
        <p:nvPr/>
      </p:nvGrpSpPr>
      <p:grpSpPr>
        <a:xfrm>
          <a:off x="0" y="0"/>
          <a:ext cx="0" cy="0"/>
          <a:chOff x="0" y="0"/>
          <a:chExt cx="0" cy="0"/>
        </a:xfrm>
      </p:grpSpPr>
      <p:grpSp>
        <p:nvGrpSpPr>
          <p:cNvPr id="800" name="Google Shape;800;p47"/>
          <p:cNvGrpSpPr/>
          <p:nvPr/>
        </p:nvGrpSpPr>
        <p:grpSpPr>
          <a:xfrm>
            <a:off x="6976496" y="3266427"/>
            <a:ext cx="1874838" cy="909212"/>
            <a:chOff x="4044061" y="4359300"/>
            <a:chExt cx="504789" cy="244800"/>
          </a:xfrm>
        </p:grpSpPr>
        <p:sp>
          <p:nvSpPr>
            <p:cNvPr id="801" name="Google Shape;801;p47"/>
            <p:cNvSpPr/>
            <p:nvPr/>
          </p:nvSpPr>
          <p:spPr>
            <a:xfrm>
              <a:off x="4044061"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7"/>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47"/>
          <p:cNvGrpSpPr/>
          <p:nvPr/>
        </p:nvGrpSpPr>
        <p:grpSpPr>
          <a:xfrm>
            <a:off x="1222618" y="3586824"/>
            <a:ext cx="6698858" cy="923350"/>
            <a:chOff x="722275" y="1619650"/>
            <a:chExt cx="3421800" cy="1218300"/>
          </a:xfrm>
        </p:grpSpPr>
        <p:sp>
          <p:nvSpPr>
            <p:cNvPr id="804" name="Google Shape;804;p47"/>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7"/>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6" name="Google Shape;806;p47"/>
          <p:cNvSpPr txBox="1"/>
          <p:nvPr>
            <p:ph type="title"/>
          </p:nvPr>
        </p:nvSpPr>
        <p:spPr>
          <a:xfrm>
            <a:off x="720000" y="445025"/>
            <a:ext cx="7704000" cy="708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lang="en"/>
              <a:t>Comparison between both models</a:t>
            </a:r>
            <a:endParaRPr/>
          </a:p>
        </p:txBody>
      </p:sp>
      <p:sp>
        <p:nvSpPr>
          <p:cNvPr id="807" name="Google Shape;807;p47"/>
          <p:cNvSpPr/>
          <p:nvPr/>
        </p:nvSpPr>
        <p:spPr>
          <a:xfrm>
            <a:off x="8367675" y="330425"/>
            <a:ext cx="417900" cy="4179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Inter"/>
                <a:ea typeface="Inter"/>
                <a:cs typeface="Inter"/>
                <a:sym typeface="Inter"/>
              </a:rPr>
              <a:t>P</a:t>
            </a:r>
            <a:endParaRPr b="1">
              <a:solidFill>
                <a:schemeClr val="accent5"/>
              </a:solidFill>
              <a:latin typeface="Inter"/>
              <a:ea typeface="Inter"/>
              <a:cs typeface="Inter"/>
              <a:sym typeface="Inter"/>
            </a:endParaRPr>
          </a:p>
        </p:txBody>
      </p:sp>
      <p:grpSp>
        <p:nvGrpSpPr>
          <p:cNvPr id="808" name="Google Shape;808;p47"/>
          <p:cNvGrpSpPr/>
          <p:nvPr/>
        </p:nvGrpSpPr>
        <p:grpSpPr>
          <a:xfrm>
            <a:off x="8067482" y="4812367"/>
            <a:ext cx="911839" cy="196126"/>
            <a:chOff x="-145925" y="-62768"/>
            <a:chExt cx="3906764" cy="840300"/>
          </a:xfrm>
        </p:grpSpPr>
        <p:sp>
          <p:nvSpPr>
            <p:cNvPr id="809" name="Google Shape;809;p47"/>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7"/>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7"/>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2" name="Google Shape;812;p47"/>
          <p:cNvGrpSpPr/>
          <p:nvPr/>
        </p:nvGrpSpPr>
        <p:grpSpPr>
          <a:xfrm>
            <a:off x="4912652" y="1292573"/>
            <a:ext cx="3008731" cy="2128011"/>
            <a:chOff x="722274" y="1619646"/>
            <a:chExt cx="2646900" cy="1218304"/>
          </a:xfrm>
        </p:grpSpPr>
        <p:sp>
          <p:nvSpPr>
            <p:cNvPr id="813" name="Google Shape;813;p47"/>
            <p:cNvSpPr/>
            <p:nvPr/>
          </p:nvSpPr>
          <p:spPr>
            <a:xfrm>
              <a:off x="722274" y="1619646"/>
              <a:ext cx="26469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7"/>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15" name="Google Shape;815;p47"/>
          <p:cNvCxnSpPr/>
          <p:nvPr/>
        </p:nvCxnSpPr>
        <p:spPr>
          <a:xfrm rot="10800000">
            <a:off x="5218075" y="1841475"/>
            <a:ext cx="2465700" cy="0"/>
          </a:xfrm>
          <a:prstGeom prst="straightConnector1">
            <a:avLst/>
          </a:prstGeom>
          <a:noFill/>
          <a:ln cap="flat" cmpd="sng" w="9525">
            <a:solidFill>
              <a:schemeClr val="accent3"/>
            </a:solidFill>
            <a:prstDash val="solid"/>
            <a:round/>
            <a:headEnd len="med" w="med" type="none"/>
            <a:tailEnd len="med" w="med" type="none"/>
          </a:ln>
        </p:spPr>
      </p:cxnSp>
      <p:sp>
        <p:nvSpPr>
          <p:cNvPr id="816" name="Google Shape;816;p47"/>
          <p:cNvSpPr txBox="1"/>
          <p:nvPr>
            <p:ph idx="4294967295" type="subTitle"/>
          </p:nvPr>
        </p:nvSpPr>
        <p:spPr>
          <a:xfrm>
            <a:off x="4946425" y="1841475"/>
            <a:ext cx="2757300" cy="1662300"/>
          </a:xfrm>
          <a:prstGeom prst="rect">
            <a:avLst/>
          </a:prstGeom>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Comprehensive model that is capable of dealing with data regardless of linearity</a:t>
            </a:r>
            <a:endParaRPr sz="1200"/>
          </a:p>
          <a:p>
            <a:pPr indent="-304800" lvl="0" marL="457200" rtl="0" algn="l">
              <a:spcBef>
                <a:spcPts val="0"/>
              </a:spcBef>
              <a:spcAft>
                <a:spcPts val="0"/>
              </a:spcAft>
              <a:buSzPts val="1200"/>
              <a:buChar char="●"/>
            </a:pPr>
            <a:r>
              <a:rPr lang="en" sz="1200"/>
              <a:t>Able to deal with missing value through replacing them with surrogates</a:t>
            </a:r>
            <a:endParaRPr sz="1200"/>
          </a:p>
          <a:p>
            <a:pPr indent="-304800" lvl="0" marL="457200" rtl="0" algn="l">
              <a:spcBef>
                <a:spcPts val="0"/>
              </a:spcBef>
              <a:spcAft>
                <a:spcPts val="0"/>
              </a:spcAft>
              <a:buSzPts val="1200"/>
              <a:buChar char="●"/>
            </a:pPr>
            <a:r>
              <a:rPr lang="en" sz="1200"/>
              <a:t>More difficult to </a:t>
            </a:r>
            <a:r>
              <a:rPr lang="en" sz="1200"/>
              <a:t>interpret</a:t>
            </a:r>
            <a:r>
              <a:rPr lang="en" sz="1200"/>
              <a:t> than Linear Regression</a:t>
            </a:r>
            <a:endParaRPr sz="1200"/>
          </a:p>
        </p:txBody>
      </p:sp>
      <p:grpSp>
        <p:nvGrpSpPr>
          <p:cNvPr id="817" name="Google Shape;817;p47"/>
          <p:cNvGrpSpPr/>
          <p:nvPr/>
        </p:nvGrpSpPr>
        <p:grpSpPr>
          <a:xfrm>
            <a:off x="1222602" y="1292573"/>
            <a:ext cx="3008731" cy="2128011"/>
            <a:chOff x="722274" y="1619646"/>
            <a:chExt cx="2646900" cy="1218304"/>
          </a:xfrm>
        </p:grpSpPr>
        <p:sp>
          <p:nvSpPr>
            <p:cNvPr id="818" name="Google Shape;818;p47"/>
            <p:cNvSpPr/>
            <p:nvPr/>
          </p:nvSpPr>
          <p:spPr>
            <a:xfrm>
              <a:off x="722274" y="1619646"/>
              <a:ext cx="26469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7"/>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0" name="Google Shape;820;p47"/>
          <p:cNvSpPr txBox="1"/>
          <p:nvPr>
            <p:ph idx="5" type="title"/>
          </p:nvPr>
        </p:nvSpPr>
        <p:spPr>
          <a:xfrm>
            <a:off x="1473850" y="1414600"/>
            <a:ext cx="2506200" cy="4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Linear Regression</a:t>
            </a:r>
            <a:endParaRPr sz="1200"/>
          </a:p>
        </p:txBody>
      </p:sp>
      <p:sp>
        <p:nvSpPr>
          <p:cNvPr id="821" name="Google Shape;821;p47"/>
          <p:cNvSpPr txBox="1"/>
          <p:nvPr>
            <p:ph idx="4294967295" type="subTitle"/>
          </p:nvPr>
        </p:nvSpPr>
        <p:spPr>
          <a:xfrm>
            <a:off x="1222600" y="1841475"/>
            <a:ext cx="2757300" cy="1662300"/>
          </a:xfrm>
          <a:prstGeom prst="rect">
            <a:avLst/>
          </a:prstGeom>
        </p:spPr>
        <p:txBody>
          <a:bodyPr anchorCtr="0" anchor="t" bIns="91425" lIns="91425" spcFirstLastPara="1" rIns="91425" wrap="square" tIns="91425">
            <a:spAutoFit/>
          </a:bodyPr>
          <a:lstStyle/>
          <a:p>
            <a:pPr indent="-304800" lvl="0" marL="457200" rtl="0" algn="l">
              <a:spcBef>
                <a:spcPts val="0"/>
              </a:spcBef>
              <a:spcAft>
                <a:spcPts val="0"/>
              </a:spcAft>
              <a:buSzPts val="1200"/>
              <a:buChar char="●"/>
            </a:pPr>
            <a:r>
              <a:rPr lang="en" sz="1200"/>
              <a:t>Assumes a linear relationship between independent and dependent variables.</a:t>
            </a:r>
            <a:endParaRPr sz="1200"/>
          </a:p>
          <a:p>
            <a:pPr indent="-304800" lvl="0" marL="457200" rtl="0" algn="l">
              <a:spcBef>
                <a:spcPts val="0"/>
              </a:spcBef>
              <a:spcAft>
                <a:spcPts val="0"/>
              </a:spcAft>
              <a:buSzPts val="1200"/>
              <a:buChar char="●"/>
            </a:pPr>
            <a:r>
              <a:rPr lang="en" sz="1200"/>
              <a:t>Independent variables are normally distributed</a:t>
            </a:r>
            <a:endParaRPr sz="1200"/>
          </a:p>
          <a:p>
            <a:pPr indent="-304800" lvl="0" marL="457200" rtl="0" algn="l">
              <a:spcBef>
                <a:spcPts val="0"/>
              </a:spcBef>
              <a:spcAft>
                <a:spcPts val="0"/>
              </a:spcAft>
              <a:buSzPts val="1200"/>
              <a:buChar char="●"/>
            </a:pPr>
            <a:r>
              <a:rPr lang="en" sz="1200"/>
              <a:t>Data has to be cleaned as linear regression will skip </a:t>
            </a:r>
            <a:r>
              <a:rPr lang="en" sz="1200"/>
              <a:t>through</a:t>
            </a:r>
            <a:r>
              <a:rPr lang="en" sz="1200"/>
              <a:t> NA values</a:t>
            </a:r>
            <a:endParaRPr sz="1200"/>
          </a:p>
        </p:txBody>
      </p:sp>
      <p:cxnSp>
        <p:nvCxnSpPr>
          <p:cNvPr id="822" name="Google Shape;822;p47"/>
          <p:cNvCxnSpPr/>
          <p:nvPr/>
        </p:nvCxnSpPr>
        <p:spPr>
          <a:xfrm rot="10800000">
            <a:off x="1494113" y="1841475"/>
            <a:ext cx="2465700" cy="0"/>
          </a:xfrm>
          <a:prstGeom prst="straightConnector1">
            <a:avLst/>
          </a:prstGeom>
          <a:noFill/>
          <a:ln cap="flat" cmpd="sng" w="9525">
            <a:solidFill>
              <a:schemeClr val="accent3"/>
            </a:solidFill>
            <a:prstDash val="solid"/>
            <a:round/>
            <a:headEnd len="med" w="med" type="none"/>
            <a:tailEnd len="med" w="med" type="none"/>
          </a:ln>
        </p:spPr>
      </p:cxnSp>
      <p:grpSp>
        <p:nvGrpSpPr>
          <p:cNvPr id="823" name="Google Shape;823;p47"/>
          <p:cNvGrpSpPr/>
          <p:nvPr/>
        </p:nvGrpSpPr>
        <p:grpSpPr>
          <a:xfrm rot="5400000">
            <a:off x="4366442" y="2303629"/>
            <a:ext cx="411100" cy="105900"/>
            <a:chOff x="3033900" y="2321275"/>
            <a:chExt cx="411100" cy="105900"/>
          </a:xfrm>
        </p:grpSpPr>
        <p:sp>
          <p:nvSpPr>
            <p:cNvPr id="824" name="Google Shape;824;p47"/>
            <p:cNvSpPr/>
            <p:nvPr/>
          </p:nvSpPr>
          <p:spPr>
            <a:xfrm>
              <a:off x="3033900" y="2321275"/>
              <a:ext cx="105900" cy="10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47"/>
            <p:cNvSpPr/>
            <p:nvPr/>
          </p:nvSpPr>
          <p:spPr>
            <a:xfrm>
              <a:off x="3339100" y="2321275"/>
              <a:ext cx="105900" cy="10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6" name="Google Shape;826;p47"/>
          <p:cNvGrpSpPr/>
          <p:nvPr/>
        </p:nvGrpSpPr>
        <p:grpSpPr>
          <a:xfrm>
            <a:off x="7326187" y="1153013"/>
            <a:ext cx="1097801" cy="236124"/>
            <a:chOff x="-145925" y="-62768"/>
            <a:chExt cx="3906764" cy="840300"/>
          </a:xfrm>
        </p:grpSpPr>
        <p:sp>
          <p:nvSpPr>
            <p:cNvPr id="827" name="Google Shape;827;p47"/>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47"/>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47"/>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0" name="Google Shape;830;p47"/>
          <p:cNvSpPr txBox="1"/>
          <p:nvPr>
            <p:ph idx="5" type="title"/>
          </p:nvPr>
        </p:nvSpPr>
        <p:spPr>
          <a:xfrm>
            <a:off x="5163900" y="1414500"/>
            <a:ext cx="2506200" cy="41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CART</a:t>
            </a:r>
            <a:endParaRPr sz="1800"/>
          </a:p>
        </p:txBody>
      </p:sp>
      <p:sp>
        <p:nvSpPr>
          <p:cNvPr id="831" name="Google Shape;831;p47"/>
          <p:cNvSpPr txBox="1"/>
          <p:nvPr>
            <p:ph idx="2" type="title"/>
          </p:nvPr>
        </p:nvSpPr>
        <p:spPr>
          <a:xfrm>
            <a:off x="1362075" y="3774025"/>
            <a:ext cx="1692900" cy="527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t>Similarities</a:t>
            </a:r>
            <a:endParaRPr sz="2800"/>
          </a:p>
        </p:txBody>
      </p:sp>
      <p:cxnSp>
        <p:nvCxnSpPr>
          <p:cNvPr id="832" name="Google Shape;832;p47"/>
          <p:cNvCxnSpPr/>
          <p:nvPr/>
        </p:nvCxnSpPr>
        <p:spPr>
          <a:xfrm>
            <a:off x="2776174" y="3618000"/>
            <a:ext cx="0" cy="861000"/>
          </a:xfrm>
          <a:prstGeom prst="straightConnector1">
            <a:avLst/>
          </a:prstGeom>
          <a:noFill/>
          <a:ln cap="flat" cmpd="sng" w="9525">
            <a:solidFill>
              <a:schemeClr val="accent3"/>
            </a:solidFill>
            <a:prstDash val="solid"/>
            <a:round/>
            <a:headEnd len="med" w="med" type="none"/>
            <a:tailEnd len="med" w="med" type="none"/>
          </a:ln>
        </p:spPr>
      </p:cxnSp>
      <p:sp>
        <p:nvSpPr>
          <p:cNvPr id="833" name="Google Shape;833;p47"/>
          <p:cNvSpPr txBox="1"/>
          <p:nvPr>
            <p:ph idx="1" type="subTitle"/>
          </p:nvPr>
        </p:nvSpPr>
        <p:spPr>
          <a:xfrm>
            <a:off x="2776175" y="3607375"/>
            <a:ext cx="5145300" cy="861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200"/>
              <a:t>We will make use of the 70 - 30 train - test split to </a:t>
            </a:r>
            <a:r>
              <a:rPr lang="en" sz="1200"/>
              <a:t>prevent overfitting of the models as we can make use of the test set to test the predictive capabilities of the model.</a:t>
            </a:r>
            <a:endParaRPr sz="1200"/>
          </a:p>
        </p:txBody>
      </p:sp>
      <p:sp>
        <p:nvSpPr>
          <p:cNvPr id="834" name="Google Shape;834;p47"/>
          <p:cNvSpPr txBox="1"/>
          <p:nvPr>
            <p:ph idx="6" type="subTitle"/>
          </p:nvPr>
        </p:nvSpPr>
        <p:spPr>
          <a:xfrm>
            <a:off x="3275" y="55925"/>
            <a:ext cx="10428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700"/>
              <a:t>Jian Bo</a:t>
            </a:r>
            <a:endParaRPr sz="17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838" name="Shape 838"/>
        <p:cNvGrpSpPr/>
        <p:nvPr/>
      </p:nvGrpSpPr>
      <p:grpSpPr>
        <a:xfrm>
          <a:off x="0" y="0"/>
          <a:ext cx="0" cy="0"/>
          <a:chOff x="0" y="0"/>
          <a:chExt cx="0" cy="0"/>
        </a:xfrm>
      </p:grpSpPr>
      <p:grpSp>
        <p:nvGrpSpPr>
          <p:cNvPr id="839" name="Google Shape;839;p48"/>
          <p:cNvGrpSpPr/>
          <p:nvPr/>
        </p:nvGrpSpPr>
        <p:grpSpPr>
          <a:xfrm>
            <a:off x="0" y="0"/>
            <a:ext cx="9144000" cy="5143502"/>
            <a:chOff x="0" y="0"/>
            <a:chExt cx="9144000" cy="5143502"/>
          </a:xfrm>
        </p:grpSpPr>
        <p:pic>
          <p:nvPicPr>
            <p:cNvPr id="840" name="Google Shape;840;p48"/>
            <p:cNvPicPr preferRelativeResize="0"/>
            <p:nvPr/>
          </p:nvPicPr>
          <p:blipFill rotWithShape="1">
            <a:blip r:embed="rId3">
              <a:alphaModFix/>
            </a:blip>
            <a:srcRect b="20413" l="42827" r="0" t="0"/>
            <a:stretch/>
          </p:blipFill>
          <p:spPr>
            <a:xfrm>
              <a:off x="0" y="2523375"/>
              <a:ext cx="2954800" cy="2620124"/>
            </a:xfrm>
            <a:prstGeom prst="rect">
              <a:avLst/>
            </a:prstGeom>
            <a:noFill/>
            <a:ln>
              <a:noFill/>
            </a:ln>
          </p:spPr>
        </p:pic>
        <p:pic>
          <p:nvPicPr>
            <p:cNvPr id="841" name="Google Shape;841;p48"/>
            <p:cNvPicPr preferRelativeResize="0"/>
            <p:nvPr/>
          </p:nvPicPr>
          <p:blipFill rotWithShape="1">
            <a:blip r:embed="rId3">
              <a:alphaModFix/>
            </a:blip>
            <a:srcRect b="20413" l="0" r="0" t="0"/>
            <a:stretch/>
          </p:blipFill>
          <p:spPr>
            <a:xfrm>
              <a:off x="2156850" y="2523377"/>
              <a:ext cx="5168100" cy="2620124"/>
            </a:xfrm>
            <a:prstGeom prst="rect">
              <a:avLst/>
            </a:prstGeom>
            <a:noFill/>
            <a:ln>
              <a:noFill/>
            </a:ln>
          </p:spPr>
        </p:pic>
        <p:pic>
          <p:nvPicPr>
            <p:cNvPr id="842" name="Google Shape;842;p48"/>
            <p:cNvPicPr preferRelativeResize="0"/>
            <p:nvPr/>
          </p:nvPicPr>
          <p:blipFill rotWithShape="1">
            <a:blip r:embed="rId3">
              <a:alphaModFix/>
            </a:blip>
            <a:srcRect b="20413" l="0" r="49361" t="0"/>
            <a:stretch/>
          </p:blipFill>
          <p:spPr>
            <a:xfrm>
              <a:off x="6527025" y="2523375"/>
              <a:ext cx="2616975" cy="2620124"/>
            </a:xfrm>
            <a:prstGeom prst="rect">
              <a:avLst/>
            </a:prstGeom>
            <a:noFill/>
            <a:ln>
              <a:noFill/>
            </a:ln>
          </p:spPr>
        </p:pic>
        <p:pic>
          <p:nvPicPr>
            <p:cNvPr id="843" name="Google Shape;843;p48"/>
            <p:cNvPicPr preferRelativeResize="0"/>
            <p:nvPr/>
          </p:nvPicPr>
          <p:blipFill rotWithShape="1">
            <a:blip r:embed="rId3">
              <a:alphaModFix/>
            </a:blip>
            <a:srcRect b="0" l="42827" r="0" t="13322"/>
            <a:stretch/>
          </p:blipFill>
          <p:spPr>
            <a:xfrm>
              <a:off x="0" y="0"/>
              <a:ext cx="2954800" cy="2853400"/>
            </a:xfrm>
            <a:prstGeom prst="rect">
              <a:avLst/>
            </a:prstGeom>
            <a:noFill/>
            <a:ln>
              <a:noFill/>
            </a:ln>
          </p:spPr>
        </p:pic>
        <p:pic>
          <p:nvPicPr>
            <p:cNvPr id="844" name="Google Shape;844;p48"/>
            <p:cNvPicPr preferRelativeResize="0"/>
            <p:nvPr/>
          </p:nvPicPr>
          <p:blipFill rotWithShape="1">
            <a:blip r:embed="rId3">
              <a:alphaModFix/>
            </a:blip>
            <a:srcRect b="0" l="0" r="0" t="13322"/>
            <a:stretch/>
          </p:blipFill>
          <p:spPr>
            <a:xfrm>
              <a:off x="2156850" y="2"/>
              <a:ext cx="5168100" cy="2853400"/>
            </a:xfrm>
            <a:prstGeom prst="rect">
              <a:avLst/>
            </a:prstGeom>
            <a:noFill/>
            <a:ln>
              <a:noFill/>
            </a:ln>
          </p:spPr>
        </p:pic>
        <p:pic>
          <p:nvPicPr>
            <p:cNvPr id="845" name="Google Shape;845;p48"/>
            <p:cNvPicPr preferRelativeResize="0"/>
            <p:nvPr/>
          </p:nvPicPr>
          <p:blipFill rotWithShape="1">
            <a:blip r:embed="rId3">
              <a:alphaModFix/>
            </a:blip>
            <a:srcRect b="0" l="0" r="49361" t="13322"/>
            <a:stretch/>
          </p:blipFill>
          <p:spPr>
            <a:xfrm>
              <a:off x="6527025" y="0"/>
              <a:ext cx="2616975" cy="2853400"/>
            </a:xfrm>
            <a:prstGeom prst="rect">
              <a:avLst/>
            </a:prstGeom>
            <a:noFill/>
            <a:ln>
              <a:noFill/>
            </a:ln>
          </p:spPr>
        </p:pic>
      </p:grpSp>
      <p:grpSp>
        <p:nvGrpSpPr>
          <p:cNvPr id="846" name="Google Shape;846;p48"/>
          <p:cNvGrpSpPr/>
          <p:nvPr/>
        </p:nvGrpSpPr>
        <p:grpSpPr>
          <a:xfrm>
            <a:off x="1473726" y="1174674"/>
            <a:ext cx="6196538" cy="2794171"/>
            <a:chOff x="722275" y="1619650"/>
            <a:chExt cx="3421800" cy="1218300"/>
          </a:xfrm>
        </p:grpSpPr>
        <p:sp>
          <p:nvSpPr>
            <p:cNvPr id="847" name="Google Shape;847;p48"/>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48"/>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9" name="Google Shape;849;p48"/>
          <p:cNvSpPr txBox="1"/>
          <p:nvPr>
            <p:ph type="title"/>
          </p:nvPr>
        </p:nvSpPr>
        <p:spPr>
          <a:xfrm>
            <a:off x="3279875" y="1340400"/>
            <a:ext cx="4390500" cy="17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Results &amp; Analysis </a:t>
            </a:r>
            <a:endParaRPr/>
          </a:p>
        </p:txBody>
      </p:sp>
      <p:sp>
        <p:nvSpPr>
          <p:cNvPr id="850" name="Google Shape;850;p48"/>
          <p:cNvSpPr txBox="1"/>
          <p:nvPr>
            <p:ph idx="1" type="subTitle"/>
          </p:nvPr>
        </p:nvSpPr>
        <p:spPr>
          <a:xfrm>
            <a:off x="3279875" y="3027713"/>
            <a:ext cx="34014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interpretation of our results and model comparison </a:t>
            </a:r>
            <a:endParaRPr/>
          </a:p>
        </p:txBody>
      </p:sp>
      <p:sp>
        <p:nvSpPr>
          <p:cNvPr id="851" name="Google Shape;851;p48"/>
          <p:cNvSpPr txBox="1"/>
          <p:nvPr>
            <p:ph idx="2" type="title"/>
          </p:nvPr>
        </p:nvSpPr>
        <p:spPr>
          <a:xfrm>
            <a:off x="1794975" y="1492750"/>
            <a:ext cx="966000" cy="66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cxnSp>
        <p:nvCxnSpPr>
          <p:cNvPr id="852" name="Google Shape;852;p48"/>
          <p:cNvCxnSpPr/>
          <p:nvPr/>
        </p:nvCxnSpPr>
        <p:spPr>
          <a:xfrm>
            <a:off x="3020424" y="1548459"/>
            <a:ext cx="0" cy="20466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56" name="Shape 856"/>
        <p:cNvGrpSpPr/>
        <p:nvPr/>
      </p:nvGrpSpPr>
      <p:grpSpPr>
        <a:xfrm>
          <a:off x="0" y="0"/>
          <a:ext cx="0" cy="0"/>
          <a:chOff x="0" y="0"/>
          <a:chExt cx="0" cy="0"/>
        </a:xfrm>
      </p:grpSpPr>
      <p:sp>
        <p:nvSpPr>
          <p:cNvPr id="857" name="Google Shape;857;p49"/>
          <p:cNvSpPr/>
          <p:nvPr/>
        </p:nvSpPr>
        <p:spPr>
          <a:xfrm>
            <a:off x="8367675" y="330425"/>
            <a:ext cx="417900" cy="4179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Inter"/>
                <a:ea typeface="Inter"/>
                <a:cs typeface="Inter"/>
                <a:sym typeface="Inter"/>
              </a:rPr>
              <a:t>P</a:t>
            </a:r>
            <a:endParaRPr b="1">
              <a:solidFill>
                <a:schemeClr val="accent5"/>
              </a:solidFill>
              <a:latin typeface="Inter"/>
              <a:ea typeface="Inter"/>
              <a:cs typeface="Inter"/>
              <a:sym typeface="Inter"/>
            </a:endParaRPr>
          </a:p>
        </p:txBody>
      </p:sp>
      <p:grpSp>
        <p:nvGrpSpPr>
          <p:cNvPr id="858" name="Google Shape;858;p49"/>
          <p:cNvGrpSpPr/>
          <p:nvPr/>
        </p:nvGrpSpPr>
        <p:grpSpPr>
          <a:xfrm>
            <a:off x="8067482" y="4812367"/>
            <a:ext cx="911839" cy="196126"/>
            <a:chOff x="-145925" y="-62768"/>
            <a:chExt cx="3906764" cy="840300"/>
          </a:xfrm>
        </p:grpSpPr>
        <p:sp>
          <p:nvSpPr>
            <p:cNvPr id="859" name="Google Shape;859;p49"/>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9"/>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9"/>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49"/>
          <p:cNvGrpSpPr/>
          <p:nvPr/>
        </p:nvGrpSpPr>
        <p:grpSpPr>
          <a:xfrm>
            <a:off x="4912652" y="1933648"/>
            <a:ext cx="3008731" cy="2128011"/>
            <a:chOff x="722274" y="1619646"/>
            <a:chExt cx="2646900" cy="1218304"/>
          </a:xfrm>
        </p:grpSpPr>
        <p:sp>
          <p:nvSpPr>
            <p:cNvPr id="863" name="Google Shape;863;p49"/>
            <p:cNvSpPr/>
            <p:nvPr/>
          </p:nvSpPr>
          <p:spPr>
            <a:xfrm>
              <a:off x="722274" y="1619646"/>
              <a:ext cx="26469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9"/>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65" name="Google Shape;865;p49"/>
          <p:cNvCxnSpPr/>
          <p:nvPr/>
        </p:nvCxnSpPr>
        <p:spPr>
          <a:xfrm rot="10800000">
            <a:off x="5218075" y="2482550"/>
            <a:ext cx="2465700" cy="0"/>
          </a:xfrm>
          <a:prstGeom prst="straightConnector1">
            <a:avLst/>
          </a:prstGeom>
          <a:noFill/>
          <a:ln cap="flat" cmpd="sng" w="9525">
            <a:solidFill>
              <a:schemeClr val="accent3"/>
            </a:solidFill>
            <a:prstDash val="solid"/>
            <a:round/>
            <a:headEnd len="med" w="med" type="none"/>
            <a:tailEnd len="med" w="med" type="none"/>
          </a:ln>
        </p:spPr>
      </p:cxnSp>
      <p:sp>
        <p:nvSpPr>
          <p:cNvPr id="866" name="Google Shape;866;p49"/>
          <p:cNvSpPr txBox="1"/>
          <p:nvPr>
            <p:ph idx="4294967295" type="subTitle"/>
          </p:nvPr>
        </p:nvSpPr>
        <p:spPr>
          <a:xfrm>
            <a:off x="4946425" y="2482550"/>
            <a:ext cx="2757300" cy="1320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Rotational speed</a:t>
            </a:r>
            <a:endParaRPr sz="1600"/>
          </a:p>
          <a:p>
            <a:pPr indent="-330200" lvl="0" marL="457200" rtl="0" algn="l">
              <a:spcBef>
                <a:spcPts val="0"/>
              </a:spcBef>
              <a:spcAft>
                <a:spcPts val="0"/>
              </a:spcAft>
              <a:buSzPts val="1600"/>
              <a:buChar char="-"/>
            </a:pPr>
            <a:r>
              <a:rPr lang="en" sz="1600"/>
              <a:t>Torque </a:t>
            </a:r>
            <a:endParaRPr sz="1600"/>
          </a:p>
          <a:p>
            <a:pPr indent="-330200" lvl="0" marL="457200" rtl="0" algn="l">
              <a:spcBef>
                <a:spcPts val="0"/>
              </a:spcBef>
              <a:spcAft>
                <a:spcPts val="0"/>
              </a:spcAft>
              <a:buSzPts val="1600"/>
              <a:buChar char="-"/>
            </a:pPr>
            <a:r>
              <a:rPr lang="en" sz="1600"/>
              <a:t>Tool wear</a:t>
            </a:r>
            <a:endParaRPr sz="1600"/>
          </a:p>
          <a:p>
            <a:pPr indent="-330200" lvl="0" marL="457200" rtl="0" algn="l">
              <a:spcBef>
                <a:spcPts val="0"/>
              </a:spcBef>
              <a:spcAft>
                <a:spcPts val="0"/>
              </a:spcAft>
              <a:buSzPts val="1600"/>
              <a:buChar char="-"/>
            </a:pPr>
            <a:r>
              <a:rPr lang="en" sz="1600"/>
              <a:t>Air temperature </a:t>
            </a:r>
            <a:endParaRPr sz="1600"/>
          </a:p>
          <a:p>
            <a:pPr indent="-330200" lvl="0" marL="457200" rtl="0" algn="l">
              <a:spcBef>
                <a:spcPts val="0"/>
              </a:spcBef>
              <a:spcAft>
                <a:spcPts val="0"/>
              </a:spcAft>
              <a:buSzPts val="1600"/>
              <a:buChar char="-"/>
            </a:pPr>
            <a:r>
              <a:rPr lang="en" sz="1600"/>
              <a:t>Process temperature </a:t>
            </a:r>
            <a:endParaRPr sz="1600"/>
          </a:p>
        </p:txBody>
      </p:sp>
      <p:grpSp>
        <p:nvGrpSpPr>
          <p:cNvPr id="867" name="Google Shape;867;p49"/>
          <p:cNvGrpSpPr/>
          <p:nvPr/>
        </p:nvGrpSpPr>
        <p:grpSpPr>
          <a:xfrm>
            <a:off x="1222602" y="1933648"/>
            <a:ext cx="3008731" cy="2128011"/>
            <a:chOff x="722274" y="1619646"/>
            <a:chExt cx="2646900" cy="1218304"/>
          </a:xfrm>
        </p:grpSpPr>
        <p:sp>
          <p:nvSpPr>
            <p:cNvPr id="868" name="Google Shape;868;p49"/>
            <p:cNvSpPr/>
            <p:nvPr/>
          </p:nvSpPr>
          <p:spPr>
            <a:xfrm>
              <a:off x="722274" y="1619646"/>
              <a:ext cx="26469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9"/>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0" name="Google Shape;870;p49"/>
          <p:cNvSpPr txBox="1"/>
          <p:nvPr>
            <p:ph idx="5" type="title"/>
          </p:nvPr>
        </p:nvSpPr>
        <p:spPr>
          <a:xfrm>
            <a:off x="1473850" y="2055675"/>
            <a:ext cx="2506200" cy="4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Logistic </a:t>
            </a:r>
            <a:r>
              <a:rPr lang="en" sz="1800"/>
              <a:t>Regression</a:t>
            </a:r>
            <a:endParaRPr sz="1200"/>
          </a:p>
        </p:txBody>
      </p:sp>
      <p:sp>
        <p:nvSpPr>
          <p:cNvPr id="871" name="Google Shape;871;p49"/>
          <p:cNvSpPr txBox="1"/>
          <p:nvPr>
            <p:ph idx="4294967295" type="subTitle"/>
          </p:nvPr>
        </p:nvSpPr>
        <p:spPr>
          <a:xfrm>
            <a:off x="1222600" y="2482550"/>
            <a:ext cx="2757300" cy="1479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Rotational speed</a:t>
            </a:r>
            <a:endParaRPr sz="1600"/>
          </a:p>
          <a:p>
            <a:pPr indent="-330200" lvl="0" marL="457200" rtl="0" algn="l">
              <a:spcBef>
                <a:spcPts val="0"/>
              </a:spcBef>
              <a:spcAft>
                <a:spcPts val="0"/>
              </a:spcAft>
              <a:buSzPts val="1600"/>
              <a:buChar char="-"/>
            </a:pPr>
            <a:r>
              <a:rPr lang="en" sz="1600"/>
              <a:t>Torque </a:t>
            </a:r>
            <a:endParaRPr sz="1600"/>
          </a:p>
          <a:p>
            <a:pPr indent="-330200" lvl="0" marL="457200" rtl="0" algn="l">
              <a:spcBef>
                <a:spcPts val="0"/>
              </a:spcBef>
              <a:spcAft>
                <a:spcPts val="0"/>
              </a:spcAft>
              <a:buSzPts val="1600"/>
              <a:buChar char="-"/>
            </a:pPr>
            <a:r>
              <a:rPr lang="en" sz="1600"/>
              <a:t>Tool wear</a:t>
            </a:r>
            <a:endParaRPr sz="1600"/>
          </a:p>
          <a:p>
            <a:pPr indent="-330200" lvl="0" marL="457200" rtl="0" algn="l">
              <a:spcBef>
                <a:spcPts val="0"/>
              </a:spcBef>
              <a:spcAft>
                <a:spcPts val="0"/>
              </a:spcAft>
              <a:buSzPts val="1600"/>
              <a:buChar char="-"/>
            </a:pPr>
            <a:r>
              <a:rPr lang="en" sz="1600"/>
              <a:t>Air </a:t>
            </a:r>
            <a:r>
              <a:rPr lang="en" sz="1600"/>
              <a:t>temperature</a:t>
            </a:r>
            <a:r>
              <a:rPr lang="en" sz="1600"/>
              <a:t> </a:t>
            </a:r>
            <a:endParaRPr sz="1600"/>
          </a:p>
          <a:p>
            <a:pPr indent="-330200" lvl="0" marL="457200" rtl="0" algn="l">
              <a:spcBef>
                <a:spcPts val="0"/>
              </a:spcBef>
              <a:spcAft>
                <a:spcPts val="0"/>
              </a:spcAft>
              <a:buSzPts val="1600"/>
              <a:buChar char="-"/>
            </a:pPr>
            <a:r>
              <a:rPr lang="en" sz="1600"/>
              <a:t>Process </a:t>
            </a:r>
            <a:r>
              <a:rPr lang="en" sz="1600"/>
              <a:t>temperature</a:t>
            </a:r>
            <a:r>
              <a:rPr lang="en" sz="1600"/>
              <a:t> </a:t>
            </a:r>
            <a:endParaRPr sz="1600"/>
          </a:p>
        </p:txBody>
      </p:sp>
      <p:cxnSp>
        <p:nvCxnSpPr>
          <p:cNvPr id="872" name="Google Shape;872;p49"/>
          <p:cNvCxnSpPr/>
          <p:nvPr/>
        </p:nvCxnSpPr>
        <p:spPr>
          <a:xfrm rot="10800000">
            <a:off x="1494113" y="2482550"/>
            <a:ext cx="2465700" cy="0"/>
          </a:xfrm>
          <a:prstGeom prst="straightConnector1">
            <a:avLst/>
          </a:prstGeom>
          <a:noFill/>
          <a:ln cap="flat" cmpd="sng" w="9525">
            <a:solidFill>
              <a:schemeClr val="accent3"/>
            </a:solidFill>
            <a:prstDash val="solid"/>
            <a:round/>
            <a:headEnd len="med" w="med" type="none"/>
            <a:tailEnd len="med" w="med" type="none"/>
          </a:ln>
        </p:spPr>
      </p:cxnSp>
      <p:grpSp>
        <p:nvGrpSpPr>
          <p:cNvPr id="873" name="Google Shape;873;p49"/>
          <p:cNvGrpSpPr/>
          <p:nvPr/>
        </p:nvGrpSpPr>
        <p:grpSpPr>
          <a:xfrm rot="5400000">
            <a:off x="4366442" y="2944704"/>
            <a:ext cx="411100" cy="105900"/>
            <a:chOff x="3033900" y="2321275"/>
            <a:chExt cx="411100" cy="105900"/>
          </a:xfrm>
        </p:grpSpPr>
        <p:sp>
          <p:nvSpPr>
            <p:cNvPr id="874" name="Google Shape;874;p49"/>
            <p:cNvSpPr/>
            <p:nvPr/>
          </p:nvSpPr>
          <p:spPr>
            <a:xfrm>
              <a:off x="3033900" y="2321275"/>
              <a:ext cx="105900" cy="10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9"/>
            <p:cNvSpPr/>
            <p:nvPr/>
          </p:nvSpPr>
          <p:spPr>
            <a:xfrm>
              <a:off x="3339100" y="2321275"/>
              <a:ext cx="105900" cy="10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6" name="Google Shape;876;p49"/>
          <p:cNvGrpSpPr/>
          <p:nvPr/>
        </p:nvGrpSpPr>
        <p:grpSpPr>
          <a:xfrm>
            <a:off x="720012" y="4367963"/>
            <a:ext cx="1097801" cy="236124"/>
            <a:chOff x="-145925" y="-62768"/>
            <a:chExt cx="3906764" cy="840300"/>
          </a:xfrm>
        </p:grpSpPr>
        <p:sp>
          <p:nvSpPr>
            <p:cNvPr id="877" name="Google Shape;877;p49"/>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49"/>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9"/>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0" name="Google Shape;880;p49"/>
          <p:cNvGrpSpPr/>
          <p:nvPr/>
        </p:nvGrpSpPr>
        <p:grpSpPr>
          <a:xfrm>
            <a:off x="7326171" y="3653102"/>
            <a:ext cx="1874838" cy="909212"/>
            <a:chOff x="4044061" y="4359300"/>
            <a:chExt cx="504789" cy="244800"/>
          </a:xfrm>
        </p:grpSpPr>
        <p:sp>
          <p:nvSpPr>
            <p:cNvPr id="881" name="Google Shape;881;p49"/>
            <p:cNvSpPr/>
            <p:nvPr/>
          </p:nvSpPr>
          <p:spPr>
            <a:xfrm>
              <a:off x="4044061"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9"/>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3" name="Google Shape;883;p49"/>
          <p:cNvGrpSpPr/>
          <p:nvPr/>
        </p:nvGrpSpPr>
        <p:grpSpPr>
          <a:xfrm>
            <a:off x="7326187" y="1489288"/>
            <a:ext cx="1097801" cy="236124"/>
            <a:chOff x="-145925" y="-62768"/>
            <a:chExt cx="3906764" cy="840300"/>
          </a:xfrm>
        </p:grpSpPr>
        <p:sp>
          <p:nvSpPr>
            <p:cNvPr id="884" name="Google Shape;884;p49"/>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9"/>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9"/>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7" name="Google Shape;887;p49"/>
          <p:cNvSpPr txBox="1"/>
          <p:nvPr>
            <p:ph idx="5" type="title"/>
          </p:nvPr>
        </p:nvSpPr>
        <p:spPr>
          <a:xfrm>
            <a:off x="5163900" y="2055575"/>
            <a:ext cx="2506200" cy="41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CART</a:t>
            </a:r>
            <a:endParaRPr sz="1800"/>
          </a:p>
        </p:txBody>
      </p:sp>
      <p:sp>
        <p:nvSpPr>
          <p:cNvPr id="888" name="Google Shape;888;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Predictor Variables</a:t>
            </a:r>
            <a:endParaRPr/>
          </a:p>
        </p:txBody>
      </p:sp>
      <p:sp>
        <p:nvSpPr>
          <p:cNvPr id="889" name="Google Shape;889;p49"/>
          <p:cNvSpPr txBox="1"/>
          <p:nvPr>
            <p:ph type="title"/>
          </p:nvPr>
        </p:nvSpPr>
        <p:spPr>
          <a:xfrm>
            <a:off x="2847600" y="845725"/>
            <a:ext cx="3448800" cy="708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 sz="1800"/>
              <a:t>Predicting Machine Failure</a:t>
            </a:r>
            <a:r>
              <a:rPr b="0" lang="en"/>
              <a:t> </a:t>
            </a:r>
            <a:endParaRPr b="0" sz="2400"/>
          </a:p>
        </p:txBody>
      </p:sp>
      <p:sp>
        <p:nvSpPr>
          <p:cNvPr id="890" name="Google Shape;890;p49"/>
          <p:cNvSpPr txBox="1"/>
          <p:nvPr>
            <p:ph idx="6" type="subTitle"/>
          </p:nvPr>
        </p:nvSpPr>
        <p:spPr>
          <a:xfrm>
            <a:off x="3275" y="55925"/>
            <a:ext cx="10428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700"/>
              <a:t>Ayesha</a:t>
            </a:r>
            <a:endParaRPr sz="17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grpSp>
        <p:nvGrpSpPr>
          <p:cNvPr id="895" name="Google Shape;895;p50"/>
          <p:cNvGrpSpPr/>
          <p:nvPr/>
        </p:nvGrpSpPr>
        <p:grpSpPr>
          <a:xfrm>
            <a:off x="722275" y="2000597"/>
            <a:ext cx="3421800" cy="1705742"/>
            <a:chOff x="722275" y="1619650"/>
            <a:chExt cx="3421800" cy="1218300"/>
          </a:xfrm>
        </p:grpSpPr>
        <p:sp>
          <p:nvSpPr>
            <p:cNvPr id="896" name="Google Shape;896;p50"/>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0"/>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8" name="Google Shape;898;p50"/>
          <p:cNvSpPr txBox="1"/>
          <p:nvPr>
            <p:ph idx="4294967295" type="title"/>
          </p:nvPr>
        </p:nvSpPr>
        <p:spPr>
          <a:xfrm>
            <a:off x="1264450" y="2073300"/>
            <a:ext cx="31845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chemeClr val="accent1"/>
                </a:solidFill>
              </a:rPr>
              <a:t>Logistic Regression</a:t>
            </a:r>
            <a:endParaRPr sz="2000">
              <a:solidFill>
                <a:schemeClr val="accent1"/>
              </a:solidFill>
            </a:endParaRPr>
          </a:p>
        </p:txBody>
      </p:sp>
      <p:sp>
        <p:nvSpPr>
          <p:cNvPr id="899" name="Google Shape;899;p50"/>
          <p:cNvSpPr txBox="1"/>
          <p:nvPr>
            <p:ph type="title"/>
          </p:nvPr>
        </p:nvSpPr>
        <p:spPr>
          <a:xfrm>
            <a:off x="720000" y="3688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900" name="Google Shape;900;p50"/>
          <p:cNvSpPr txBox="1"/>
          <p:nvPr>
            <p:ph type="title"/>
          </p:nvPr>
        </p:nvSpPr>
        <p:spPr>
          <a:xfrm>
            <a:off x="2847600" y="769525"/>
            <a:ext cx="3448800" cy="708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 sz="1800"/>
              <a:t>Predicting Machine Failure</a:t>
            </a:r>
            <a:r>
              <a:rPr b="0" lang="en"/>
              <a:t> </a:t>
            </a:r>
            <a:endParaRPr b="0" sz="2400"/>
          </a:p>
        </p:txBody>
      </p:sp>
      <p:grpSp>
        <p:nvGrpSpPr>
          <p:cNvPr id="901" name="Google Shape;901;p50"/>
          <p:cNvGrpSpPr/>
          <p:nvPr/>
        </p:nvGrpSpPr>
        <p:grpSpPr>
          <a:xfrm>
            <a:off x="4989475" y="2000616"/>
            <a:ext cx="3421800" cy="1705742"/>
            <a:chOff x="722275" y="1619650"/>
            <a:chExt cx="3421800" cy="1218300"/>
          </a:xfrm>
        </p:grpSpPr>
        <p:sp>
          <p:nvSpPr>
            <p:cNvPr id="902" name="Google Shape;902;p50"/>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0"/>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04" name="Google Shape;904;p50"/>
          <p:cNvSpPr txBox="1"/>
          <p:nvPr>
            <p:ph idx="4294967295" type="title"/>
          </p:nvPr>
        </p:nvSpPr>
        <p:spPr>
          <a:xfrm>
            <a:off x="5226850" y="2073300"/>
            <a:ext cx="3184500" cy="52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accent1"/>
                </a:solidFill>
              </a:rPr>
              <a:t>CART</a:t>
            </a:r>
            <a:endParaRPr sz="2000">
              <a:solidFill>
                <a:schemeClr val="accent1"/>
              </a:solidFill>
            </a:endParaRPr>
          </a:p>
        </p:txBody>
      </p:sp>
      <p:pic>
        <p:nvPicPr>
          <p:cNvPr id="905" name="Google Shape;905;p50"/>
          <p:cNvPicPr preferRelativeResize="0"/>
          <p:nvPr/>
        </p:nvPicPr>
        <p:blipFill>
          <a:blip r:embed="rId3">
            <a:alphaModFix/>
          </a:blip>
          <a:stretch>
            <a:fillRect/>
          </a:stretch>
        </p:blipFill>
        <p:spPr>
          <a:xfrm>
            <a:off x="1139329" y="2645575"/>
            <a:ext cx="2785021" cy="803925"/>
          </a:xfrm>
          <a:prstGeom prst="rect">
            <a:avLst/>
          </a:prstGeom>
          <a:noFill/>
          <a:ln cap="flat" cmpd="sng" w="9525">
            <a:solidFill>
              <a:schemeClr val="dk1"/>
            </a:solidFill>
            <a:prstDash val="solid"/>
            <a:round/>
            <a:headEnd len="sm" w="sm" type="none"/>
            <a:tailEnd len="sm" w="sm" type="none"/>
          </a:ln>
        </p:spPr>
      </p:pic>
      <p:pic>
        <p:nvPicPr>
          <p:cNvPr id="906" name="Google Shape;906;p50"/>
          <p:cNvPicPr preferRelativeResize="0"/>
          <p:nvPr/>
        </p:nvPicPr>
        <p:blipFill>
          <a:blip r:embed="rId4">
            <a:alphaModFix/>
          </a:blip>
          <a:stretch>
            <a:fillRect/>
          </a:stretch>
        </p:blipFill>
        <p:spPr>
          <a:xfrm>
            <a:off x="5453650" y="2645574"/>
            <a:ext cx="2615750" cy="803925"/>
          </a:xfrm>
          <a:prstGeom prst="rect">
            <a:avLst/>
          </a:prstGeom>
          <a:noFill/>
          <a:ln cap="flat" cmpd="sng" w="9525">
            <a:solidFill>
              <a:schemeClr val="dk1"/>
            </a:solidFill>
            <a:prstDash val="solid"/>
            <a:round/>
            <a:headEnd len="sm" w="sm" type="none"/>
            <a:tailEnd len="sm" w="sm" type="none"/>
          </a:ln>
        </p:spPr>
      </p:pic>
      <p:sp>
        <p:nvSpPr>
          <p:cNvPr id="907" name="Google Shape;907;p50"/>
          <p:cNvSpPr/>
          <p:nvPr/>
        </p:nvSpPr>
        <p:spPr>
          <a:xfrm rot="10800000">
            <a:off x="7970600" y="2885450"/>
            <a:ext cx="807300" cy="462900"/>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Karla"/>
              <a:ea typeface="Karla"/>
              <a:cs typeface="Karla"/>
              <a:sym typeface="Karla"/>
            </a:endParaRPr>
          </a:p>
        </p:txBody>
      </p:sp>
      <p:sp>
        <p:nvSpPr>
          <p:cNvPr id="908" name="Google Shape;908;p50"/>
          <p:cNvSpPr txBox="1"/>
          <p:nvPr/>
        </p:nvSpPr>
        <p:spPr>
          <a:xfrm>
            <a:off x="713100" y="3780775"/>
            <a:ext cx="39372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Karla"/>
                <a:ea typeface="Karla"/>
                <a:cs typeface="Karla"/>
                <a:sym typeface="Karla"/>
              </a:rPr>
              <a:t>Positive class: ‘no failure’, Negative class: ‘failure’  </a:t>
            </a:r>
            <a:endParaRPr sz="1500">
              <a:latin typeface="Karla"/>
              <a:ea typeface="Karla"/>
              <a:cs typeface="Karla"/>
              <a:sym typeface="Karla"/>
            </a:endParaRPr>
          </a:p>
        </p:txBody>
      </p:sp>
      <p:cxnSp>
        <p:nvCxnSpPr>
          <p:cNvPr id="909" name="Google Shape;909;p50"/>
          <p:cNvCxnSpPr/>
          <p:nvPr/>
        </p:nvCxnSpPr>
        <p:spPr>
          <a:xfrm>
            <a:off x="3246350" y="1881450"/>
            <a:ext cx="0" cy="0"/>
          </a:xfrm>
          <a:prstGeom prst="straightConnector1">
            <a:avLst/>
          </a:prstGeom>
          <a:noFill/>
          <a:ln cap="flat" cmpd="sng" w="9525">
            <a:solidFill>
              <a:schemeClr val="dk2"/>
            </a:solidFill>
            <a:prstDash val="solid"/>
            <a:round/>
            <a:headEnd len="med" w="med" type="none"/>
            <a:tailEnd len="med" w="med" type="none"/>
          </a:ln>
        </p:spPr>
      </p:cxnSp>
      <p:sp>
        <p:nvSpPr>
          <p:cNvPr id="910" name="Google Shape;910;p50"/>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Ayesha</a:t>
            </a:r>
            <a:endParaRPr b="1"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4" name="Shape 914"/>
        <p:cNvGrpSpPr/>
        <p:nvPr/>
      </p:nvGrpSpPr>
      <p:grpSpPr>
        <a:xfrm>
          <a:off x="0" y="0"/>
          <a:ext cx="0" cy="0"/>
          <a:chOff x="0" y="0"/>
          <a:chExt cx="0" cy="0"/>
        </a:xfrm>
      </p:grpSpPr>
      <p:sp>
        <p:nvSpPr>
          <p:cNvPr id="915" name="Google Shape;915;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916" name="Google Shape;916;p51"/>
          <p:cNvSpPr txBox="1"/>
          <p:nvPr>
            <p:ph type="title"/>
          </p:nvPr>
        </p:nvSpPr>
        <p:spPr>
          <a:xfrm>
            <a:off x="2847600" y="845725"/>
            <a:ext cx="3448800" cy="7080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 sz="1800"/>
              <a:t>Predicting Machine Failure</a:t>
            </a:r>
            <a:r>
              <a:rPr b="0" lang="en"/>
              <a:t> </a:t>
            </a:r>
            <a:endParaRPr b="0" sz="2400"/>
          </a:p>
        </p:txBody>
      </p:sp>
      <p:graphicFrame>
        <p:nvGraphicFramePr>
          <p:cNvPr id="917" name="Google Shape;917;p51"/>
          <p:cNvGraphicFramePr/>
          <p:nvPr/>
        </p:nvGraphicFramePr>
        <p:xfrm>
          <a:off x="952500" y="2038350"/>
          <a:ext cx="3000000" cy="3000000"/>
        </p:xfrm>
        <a:graphic>
          <a:graphicData uri="http://schemas.openxmlformats.org/drawingml/2006/table">
            <a:tbl>
              <a:tblPr>
                <a:noFill/>
                <a:tableStyleId>{25D5DD31-1CD6-4CED-BFCE-F6DE13AD573E}</a:tableStyleId>
              </a:tblPr>
              <a:tblGrid>
                <a:gridCol w="2413000"/>
                <a:gridCol w="2413000"/>
                <a:gridCol w="24130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Karla"/>
                          <a:ea typeface="Karla"/>
                          <a:cs typeface="Karla"/>
                          <a:sym typeface="Karla"/>
                        </a:rPr>
                        <a:t>Logistic Regression </a:t>
                      </a:r>
                      <a:endParaRPr b="1" sz="1600">
                        <a:solidFill>
                          <a:schemeClr val="lt1"/>
                        </a:solidFill>
                        <a:latin typeface="Karla"/>
                        <a:ea typeface="Karla"/>
                        <a:cs typeface="Karla"/>
                        <a:sym typeface="Karla"/>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Karla"/>
                          <a:ea typeface="Karla"/>
                          <a:cs typeface="Karla"/>
                          <a:sym typeface="Karla"/>
                        </a:rPr>
                        <a:t>CART</a:t>
                      </a:r>
                      <a:endParaRPr/>
                    </a:p>
                  </a:txBody>
                  <a:tcPr marT="91425" marB="91425" marR="91425" marL="91425"/>
                </a:tc>
              </a:tr>
              <a:tr h="381000">
                <a:tc>
                  <a:txBody>
                    <a:bodyPr/>
                    <a:lstStyle/>
                    <a:p>
                      <a:pPr indent="0" lvl="0" marL="0" rtl="0" algn="l">
                        <a:spcBef>
                          <a:spcPts val="0"/>
                        </a:spcBef>
                        <a:spcAft>
                          <a:spcPts val="0"/>
                        </a:spcAft>
                        <a:buNone/>
                      </a:pPr>
                      <a:r>
                        <a:rPr b="1" lang="en" sz="1600">
                          <a:solidFill>
                            <a:schemeClr val="lt1"/>
                          </a:solidFill>
                          <a:latin typeface="Karla"/>
                          <a:ea typeface="Karla"/>
                          <a:cs typeface="Karla"/>
                          <a:sym typeface="Karla"/>
                        </a:rPr>
                        <a:t>Misclassification Error</a:t>
                      </a:r>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Karla"/>
                          <a:ea typeface="Karla"/>
                          <a:cs typeface="Karla"/>
                          <a:sym typeface="Karla"/>
                        </a:rPr>
                        <a:t>14 %</a:t>
                      </a:r>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Karla"/>
                          <a:ea typeface="Karla"/>
                          <a:cs typeface="Karla"/>
                          <a:sym typeface="Karla"/>
                        </a:rPr>
                        <a:t>10 %</a:t>
                      </a:r>
                      <a:endParaRPr/>
                    </a:p>
                  </a:txBody>
                  <a:tcPr marT="91425" marB="91425" marR="91425" marL="91425"/>
                </a:tc>
              </a:tr>
              <a:tr h="381000">
                <a:tc>
                  <a:txBody>
                    <a:bodyPr/>
                    <a:lstStyle/>
                    <a:p>
                      <a:pPr indent="0" lvl="0" marL="0" rtl="0" algn="l">
                        <a:spcBef>
                          <a:spcPts val="0"/>
                        </a:spcBef>
                        <a:spcAft>
                          <a:spcPts val="0"/>
                        </a:spcAft>
                        <a:buNone/>
                      </a:pPr>
                      <a:r>
                        <a:rPr b="1" lang="en" sz="1600">
                          <a:solidFill>
                            <a:schemeClr val="lt1"/>
                          </a:solidFill>
                          <a:latin typeface="Karla"/>
                          <a:ea typeface="Karla"/>
                          <a:cs typeface="Karla"/>
                          <a:sym typeface="Karla"/>
                        </a:rPr>
                        <a:t>True Negative Rate</a:t>
                      </a:r>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Karla"/>
                          <a:ea typeface="Karla"/>
                          <a:cs typeface="Karla"/>
                          <a:sym typeface="Karla"/>
                        </a:rPr>
                        <a:t>76 % </a:t>
                      </a:r>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Karla"/>
                          <a:ea typeface="Karla"/>
                          <a:cs typeface="Karla"/>
                          <a:sym typeface="Karla"/>
                        </a:rPr>
                        <a:t>91 % </a:t>
                      </a:r>
                      <a:endParaRPr/>
                    </a:p>
                  </a:txBody>
                  <a:tcPr marT="91425" marB="91425" marR="91425" marL="91425"/>
                </a:tc>
              </a:tr>
              <a:tr h="307575">
                <a:tc>
                  <a:txBody>
                    <a:bodyPr/>
                    <a:lstStyle/>
                    <a:p>
                      <a:pPr indent="0" lvl="0" marL="0" rtl="0" algn="l">
                        <a:spcBef>
                          <a:spcPts val="0"/>
                        </a:spcBef>
                        <a:spcAft>
                          <a:spcPts val="0"/>
                        </a:spcAft>
                        <a:buNone/>
                      </a:pPr>
                      <a:r>
                        <a:rPr b="1" lang="en" sz="1600">
                          <a:solidFill>
                            <a:schemeClr val="lt1"/>
                          </a:solidFill>
                          <a:latin typeface="Karla"/>
                          <a:ea typeface="Karla"/>
                          <a:cs typeface="Karla"/>
                          <a:sym typeface="Karla"/>
                        </a:rPr>
                        <a:t>False Positive Rate</a:t>
                      </a:r>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Karla"/>
                          <a:ea typeface="Karla"/>
                          <a:cs typeface="Karla"/>
                          <a:sym typeface="Karla"/>
                        </a:rPr>
                        <a:t>24 %</a:t>
                      </a:r>
                      <a:endParaRPr/>
                    </a:p>
                  </a:txBody>
                  <a:tcPr marT="91425" marB="91425" marR="91425" marL="91425"/>
                </a:tc>
                <a:tc>
                  <a:txBody>
                    <a:bodyPr/>
                    <a:lstStyle/>
                    <a:p>
                      <a:pPr indent="0" lvl="0" marL="0" rtl="0" algn="ctr">
                        <a:spcBef>
                          <a:spcPts val="0"/>
                        </a:spcBef>
                        <a:spcAft>
                          <a:spcPts val="0"/>
                        </a:spcAft>
                        <a:buNone/>
                      </a:pPr>
                      <a:r>
                        <a:rPr b="1" lang="en" sz="1600">
                          <a:solidFill>
                            <a:schemeClr val="lt1"/>
                          </a:solidFill>
                          <a:latin typeface="Karla"/>
                          <a:ea typeface="Karla"/>
                          <a:cs typeface="Karla"/>
                          <a:sym typeface="Karla"/>
                        </a:rPr>
                        <a:t>9 %</a:t>
                      </a:r>
                      <a:endParaRPr/>
                    </a:p>
                  </a:txBody>
                  <a:tcPr marT="91425" marB="91425" marR="91425" marL="91425"/>
                </a:tc>
              </a:tr>
            </a:tbl>
          </a:graphicData>
        </a:graphic>
      </p:graphicFrame>
      <p:sp>
        <p:nvSpPr>
          <p:cNvPr id="918" name="Google Shape;918;p51"/>
          <p:cNvSpPr txBox="1"/>
          <p:nvPr/>
        </p:nvSpPr>
        <p:spPr>
          <a:xfrm>
            <a:off x="941700" y="3780775"/>
            <a:ext cx="3937200" cy="3693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n" sz="1200">
                <a:latin typeface="Karla"/>
                <a:ea typeface="Karla"/>
                <a:cs typeface="Karla"/>
                <a:sym typeface="Karla"/>
              </a:rPr>
              <a:t>Positive class: ‘no failure’, Negative class: ‘failure’  </a:t>
            </a:r>
            <a:endParaRPr sz="1500">
              <a:latin typeface="Karla"/>
              <a:ea typeface="Karla"/>
              <a:cs typeface="Karla"/>
              <a:sym typeface="Karla"/>
            </a:endParaRPr>
          </a:p>
        </p:txBody>
      </p:sp>
      <p:sp>
        <p:nvSpPr>
          <p:cNvPr id="919" name="Google Shape;919;p51"/>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Ayesha</a:t>
            </a:r>
            <a:endParaRPr b="1" sz="1700"/>
          </a:p>
          <a:p>
            <a:pPr indent="0" lvl="0" marL="0" rtl="0" algn="l">
              <a:spcBef>
                <a:spcPts val="0"/>
              </a:spcBef>
              <a:spcAft>
                <a:spcPts val="0"/>
              </a:spcAft>
              <a:buNone/>
            </a:pPr>
            <a:r>
              <a:t/>
            </a:r>
            <a:endParaRPr sz="17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3" name="Shape 923"/>
        <p:cNvGrpSpPr/>
        <p:nvPr/>
      </p:nvGrpSpPr>
      <p:grpSpPr>
        <a:xfrm>
          <a:off x="0" y="0"/>
          <a:ext cx="0" cy="0"/>
          <a:chOff x="0" y="0"/>
          <a:chExt cx="0" cy="0"/>
        </a:xfrm>
      </p:grpSpPr>
      <p:pic>
        <p:nvPicPr>
          <p:cNvPr id="924" name="Google Shape;924;p52"/>
          <p:cNvPicPr preferRelativeResize="0"/>
          <p:nvPr/>
        </p:nvPicPr>
        <p:blipFill>
          <a:blip r:embed="rId3">
            <a:alphaModFix/>
          </a:blip>
          <a:stretch>
            <a:fillRect/>
          </a:stretch>
        </p:blipFill>
        <p:spPr>
          <a:xfrm>
            <a:off x="1651237" y="1135975"/>
            <a:ext cx="5975025" cy="3715225"/>
          </a:xfrm>
          <a:prstGeom prst="rect">
            <a:avLst/>
          </a:prstGeom>
          <a:noFill/>
          <a:ln>
            <a:noFill/>
          </a:ln>
        </p:spPr>
      </p:pic>
      <p:sp>
        <p:nvSpPr>
          <p:cNvPr id="925" name="Google Shape;925;p52"/>
          <p:cNvSpPr txBox="1"/>
          <p:nvPr>
            <p:ph type="title"/>
          </p:nvPr>
        </p:nvSpPr>
        <p:spPr>
          <a:xfrm>
            <a:off x="663075" y="1335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000"/>
              <a:t>CART Model</a:t>
            </a:r>
            <a:r>
              <a:rPr lang="en" sz="3000"/>
              <a:t> </a:t>
            </a:r>
            <a:endParaRPr sz="3000"/>
          </a:p>
        </p:txBody>
      </p:sp>
      <p:sp>
        <p:nvSpPr>
          <p:cNvPr id="926" name="Google Shape;926;p52"/>
          <p:cNvSpPr txBox="1"/>
          <p:nvPr>
            <p:ph type="title"/>
          </p:nvPr>
        </p:nvSpPr>
        <p:spPr>
          <a:xfrm>
            <a:off x="2790675" y="616725"/>
            <a:ext cx="3448800" cy="431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 sz="1600"/>
              <a:t>Predicting Machine Failure </a:t>
            </a:r>
            <a:endParaRPr b="0" sz="1600"/>
          </a:p>
        </p:txBody>
      </p:sp>
      <p:sp>
        <p:nvSpPr>
          <p:cNvPr id="927" name="Google Shape;927;p52"/>
          <p:cNvSpPr/>
          <p:nvPr/>
        </p:nvSpPr>
        <p:spPr>
          <a:xfrm rot="8099097">
            <a:off x="5386955" y="1714021"/>
            <a:ext cx="807162" cy="462872"/>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Karla"/>
              <a:ea typeface="Karla"/>
              <a:cs typeface="Karla"/>
              <a:sym typeface="Karla"/>
            </a:endParaRPr>
          </a:p>
        </p:txBody>
      </p:sp>
      <p:sp>
        <p:nvSpPr>
          <p:cNvPr id="928" name="Google Shape;928;p52"/>
          <p:cNvSpPr/>
          <p:nvPr/>
        </p:nvSpPr>
        <p:spPr>
          <a:xfrm rot="3325079">
            <a:off x="2671648" y="2201233"/>
            <a:ext cx="807103" cy="462921"/>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Karla"/>
              <a:ea typeface="Karla"/>
              <a:cs typeface="Karla"/>
              <a:sym typeface="Karla"/>
            </a:endParaRPr>
          </a:p>
        </p:txBody>
      </p:sp>
      <p:sp>
        <p:nvSpPr>
          <p:cNvPr id="929" name="Google Shape;929;p52"/>
          <p:cNvSpPr/>
          <p:nvPr/>
        </p:nvSpPr>
        <p:spPr>
          <a:xfrm rot="7202602">
            <a:off x="4255739" y="3684428"/>
            <a:ext cx="807142" cy="462794"/>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Karla"/>
              <a:ea typeface="Karla"/>
              <a:cs typeface="Karla"/>
              <a:sym typeface="Karla"/>
            </a:endParaRPr>
          </a:p>
        </p:txBody>
      </p:sp>
      <p:sp>
        <p:nvSpPr>
          <p:cNvPr id="930" name="Google Shape;930;p52"/>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Ayesha</a:t>
            </a:r>
            <a:endParaRPr b="1"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2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34" name="Shape 934"/>
        <p:cNvGrpSpPr/>
        <p:nvPr/>
      </p:nvGrpSpPr>
      <p:grpSpPr>
        <a:xfrm>
          <a:off x="0" y="0"/>
          <a:ext cx="0" cy="0"/>
          <a:chOff x="0" y="0"/>
          <a:chExt cx="0" cy="0"/>
        </a:xfrm>
      </p:grpSpPr>
      <p:sp>
        <p:nvSpPr>
          <p:cNvPr id="935" name="Google Shape;935;p53"/>
          <p:cNvSpPr/>
          <p:nvPr/>
        </p:nvSpPr>
        <p:spPr>
          <a:xfrm>
            <a:off x="8367675" y="330425"/>
            <a:ext cx="417900" cy="4179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accent5"/>
                </a:solidFill>
                <a:latin typeface="Inter"/>
                <a:ea typeface="Inter"/>
                <a:cs typeface="Inter"/>
                <a:sym typeface="Inter"/>
              </a:rPr>
              <a:t>P</a:t>
            </a:r>
            <a:endParaRPr b="1">
              <a:solidFill>
                <a:schemeClr val="accent5"/>
              </a:solidFill>
              <a:latin typeface="Inter"/>
              <a:ea typeface="Inter"/>
              <a:cs typeface="Inter"/>
              <a:sym typeface="Inter"/>
            </a:endParaRPr>
          </a:p>
        </p:txBody>
      </p:sp>
      <p:grpSp>
        <p:nvGrpSpPr>
          <p:cNvPr id="936" name="Google Shape;936;p53"/>
          <p:cNvGrpSpPr/>
          <p:nvPr/>
        </p:nvGrpSpPr>
        <p:grpSpPr>
          <a:xfrm>
            <a:off x="8067482" y="4812367"/>
            <a:ext cx="911839" cy="196126"/>
            <a:chOff x="-145925" y="-62768"/>
            <a:chExt cx="3906764" cy="840300"/>
          </a:xfrm>
        </p:grpSpPr>
        <p:sp>
          <p:nvSpPr>
            <p:cNvPr id="937" name="Google Shape;937;p53"/>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53"/>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53"/>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0" name="Google Shape;940;p53"/>
          <p:cNvGrpSpPr/>
          <p:nvPr/>
        </p:nvGrpSpPr>
        <p:grpSpPr>
          <a:xfrm>
            <a:off x="4912652" y="2086048"/>
            <a:ext cx="3008731" cy="1359749"/>
            <a:chOff x="722274" y="1619646"/>
            <a:chExt cx="2646900" cy="1218304"/>
          </a:xfrm>
        </p:grpSpPr>
        <p:sp>
          <p:nvSpPr>
            <p:cNvPr id="941" name="Google Shape;941;p53"/>
            <p:cNvSpPr/>
            <p:nvPr/>
          </p:nvSpPr>
          <p:spPr>
            <a:xfrm>
              <a:off x="722274" y="1619646"/>
              <a:ext cx="26469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53"/>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43" name="Google Shape;943;p53"/>
          <p:cNvCxnSpPr/>
          <p:nvPr/>
        </p:nvCxnSpPr>
        <p:spPr>
          <a:xfrm rot="10800000">
            <a:off x="5218075" y="2634950"/>
            <a:ext cx="2465700" cy="0"/>
          </a:xfrm>
          <a:prstGeom prst="straightConnector1">
            <a:avLst/>
          </a:prstGeom>
          <a:noFill/>
          <a:ln cap="flat" cmpd="sng" w="9525">
            <a:solidFill>
              <a:schemeClr val="accent3"/>
            </a:solidFill>
            <a:prstDash val="solid"/>
            <a:round/>
            <a:headEnd len="med" w="med" type="none"/>
            <a:tailEnd len="med" w="med" type="none"/>
          </a:ln>
        </p:spPr>
      </p:cxnSp>
      <p:sp>
        <p:nvSpPr>
          <p:cNvPr id="944" name="Google Shape;944;p53"/>
          <p:cNvSpPr txBox="1"/>
          <p:nvPr>
            <p:ph idx="4294967295" type="subTitle"/>
          </p:nvPr>
        </p:nvSpPr>
        <p:spPr>
          <a:xfrm>
            <a:off x="4946425" y="2634950"/>
            <a:ext cx="2757300" cy="7206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C02 Emission </a:t>
            </a:r>
            <a:endParaRPr sz="1600"/>
          </a:p>
          <a:p>
            <a:pPr indent="-330200" lvl="0" marL="457200" rtl="0" algn="l">
              <a:spcBef>
                <a:spcPts val="0"/>
              </a:spcBef>
              <a:spcAft>
                <a:spcPts val="0"/>
              </a:spcAft>
              <a:buSzPts val="1600"/>
              <a:buChar char="-"/>
            </a:pPr>
            <a:r>
              <a:rPr lang="en" sz="1600"/>
              <a:t>Energy intensity </a:t>
            </a:r>
            <a:endParaRPr sz="1600"/>
          </a:p>
        </p:txBody>
      </p:sp>
      <p:grpSp>
        <p:nvGrpSpPr>
          <p:cNvPr id="945" name="Google Shape;945;p53"/>
          <p:cNvGrpSpPr/>
          <p:nvPr/>
        </p:nvGrpSpPr>
        <p:grpSpPr>
          <a:xfrm>
            <a:off x="1222602" y="2086048"/>
            <a:ext cx="3008731" cy="1359749"/>
            <a:chOff x="722274" y="1619646"/>
            <a:chExt cx="2646900" cy="1218304"/>
          </a:xfrm>
        </p:grpSpPr>
        <p:sp>
          <p:nvSpPr>
            <p:cNvPr id="946" name="Google Shape;946;p53"/>
            <p:cNvSpPr/>
            <p:nvPr/>
          </p:nvSpPr>
          <p:spPr>
            <a:xfrm>
              <a:off x="722274" y="1619646"/>
              <a:ext cx="26469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53"/>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53"/>
          <p:cNvSpPr txBox="1"/>
          <p:nvPr>
            <p:ph idx="5" type="title"/>
          </p:nvPr>
        </p:nvSpPr>
        <p:spPr>
          <a:xfrm>
            <a:off x="1473850" y="2208075"/>
            <a:ext cx="2506200" cy="41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Linear </a:t>
            </a:r>
            <a:r>
              <a:rPr lang="en" sz="1800"/>
              <a:t>Regression</a:t>
            </a:r>
            <a:endParaRPr sz="1200"/>
          </a:p>
        </p:txBody>
      </p:sp>
      <p:sp>
        <p:nvSpPr>
          <p:cNvPr id="949" name="Google Shape;949;p53"/>
          <p:cNvSpPr txBox="1"/>
          <p:nvPr>
            <p:ph idx="4294967295" type="subTitle"/>
          </p:nvPr>
        </p:nvSpPr>
        <p:spPr>
          <a:xfrm>
            <a:off x="1222600" y="2634950"/>
            <a:ext cx="2757300" cy="760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C02 Emission </a:t>
            </a:r>
            <a:endParaRPr sz="1600"/>
          </a:p>
          <a:p>
            <a:pPr indent="-330200" lvl="0" marL="457200" rtl="0" algn="l">
              <a:spcBef>
                <a:spcPts val="0"/>
              </a:spcBef>
              <a:spcAft>
                <a:spcPts val="0"/>
              </a:spcAft>
              <a:buSzPts val="1600"/>
              <a:buChar char="-"/>
            </a:pPr>
            <a:r>
              <a:rPr lang="en" sz="1600"/>
              <a:t>Energy intensity</a:t>
            </a:r>
            <a:endParaRPr sz="1600"/>
          </a:p>
        </p:txBody>
      </p:sp>
      <p:cxnSp>
        <p:nvCxnSpPr>
          <p:cNvPr id="950" name="Google Shape;950;p53"/>
          <p:cNvCxnSpPr/>
          <p:nvPr/>
        </p:nvCxnSpPr>
        <p:spPr>
          <a:xfrm rot="10800000">
            <a:off x="1494113" y="2634950"/>
            <a:ext cx="2465700" cy="0"/>
          </a:xfrm>
          <a:prstGeom prst="straightConnector1">
            <a:avLst/>
          </a:prstGeom>
          <a:noFill/>
          <a:ln cap="flat" cmpd="sng" w="9525">
            <a:solidFill>
              <a:schemeClr val="accent3"/>
            </a:solidFill>
            <a:prstDash val="solid"/>
            <a:round/>
            <a:headEnd len="med" w="med" type="none"/>
            <a:tailEnd len="med" w="med" type="none"/>
          </a:ln>
        </p:spPr>
      </p:cxnSp>
      <p:grpSp>
        <p:nvGrpSpPr>
          <p:cNvPr id="951" name="Google Shape;951;p53"/>
          <p:cNvGrpSpPr/>
          <p:nvPr/>
        </p:nvGrpSpPr>
        <p:grpSpPr>
          <a:xfrm rot="5400000">
            <a:off x="4366442" y="3097104"/>
            <a:ext cx="411100" cy="105900"/>
            <a:chOff x="3033900" y="2321275"/>
            <a:chExt cx="411100" cy="105900"/>
          </a:xfrm>
        </p:grpSpPr>
        <p:sp>
          <p:nvSpPr>
            <p:cNvPr id="952" name="Google Shape;952;p53"/>
            <p:cNvSpPr/>
            <p:nvPr/>
          </p:nvSpPr>
          <p:spPr>
            <a:xfrm>
              <a:off x="3033900" y="2321275"/>
              <a:ext cx="105900" cy="10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53"/>
            <p:cNvSpPr/>
            <p:nvPr/>
          </p:nvSpPr>
          <p:spPr>
            <a:xfrm>
              <a:off x="3339100" y="2321275"/>
              <a:ext cx="105900" cy="1059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4" name="Google Shape;954;p53"/>
          <p:cNvGrpSpPr/>
          <p:nvPr/>
        </p:nvGrpSpPr>
        <p:grpSpPr>
          <a:xfrm>
            <a:off x="720012" y="4367963"/>
            <a:ext cx="1097801" cy="236124"/>
            <a:chOff x="-145925" y="-62768"/>
            <a:chExt cx="3906764" cy="840300"/>
          </a:xfrm>
        </p:grpSpPr>
        <p:sp>
          <p:nvSpPr>
            <p:cNvPr id="955" name="Google Shape;955;p53"/>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53"/>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53"/>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8" name="Google Shape;958;p53"/>
          <p:cNvGrpSpPr/>
          <p:nvPr/>
        </p:nvGrpSpPr>
        <p:grpSpPr>
          <a:xfrm>
            <a:off x="7326171" y="3653102"/>
            <a:ext cx="1874838" cy="909212"/>
            <a:chOff x="4044061" y="4359300"/>
            <a:chExt cx="504789" cy="244800"/>
          </a:xfrm>
        </p:grpSpPr>
        <p:sp>
          <p:nvSpPr>
            <p:cNvPr id="959" name="Google Shape;959;p53"/>
            <p:cNvSpPr/>
            <p:nvPr/>
          </p:nvSpPr>
          <p:spPr>
            <a:xfrm>
              <a:off x="4044061"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53"/>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 name="Google Shape;961;p53"/>
          <p:cNvGrpSpPr/>
          <p:nvPr/>
        </p:nvGrpSpPr>
        <p:grpSpPr>
          <a:xfrm>
            <a:off x="7326187" y="1489288"/>
            <a:ext cx="1097801" cy="236124"/>
            <a:chOff x="-145925" y="-62768"/>
            <a:chExt cx="3906764" cy="840300"/>
          </a:xfrm>
        </p:grpSpPr>
        <p:sp>
          <p:nvSpPr>
            <p:cNvPr id="962" name="Google Shape;962;p53"/>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53"/>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53"/>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 name="Google Shape;965;p53"/>
          <p:cNvSpPr txBox="1"/>
          <p:nvPr>
            <p:ph idx="5" type="title"/>
          </p:nvPr>
        </p:nvSpPr>
        <p:spPr>
          <a:xfrm>
            <a:off x="5163900" y="2207975"/>
            <a:ext cx="2506200" cy="41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800"/>
              <a:t>CART</a:t>
            </a:r>
            <a:endParaRPr sz="1800"/>
          </a:p>
        </p:txBody>
      </p:sp>
      <p:sp>
        <p:nvSpPr>
          <p:cNvPr id="966" name="Google Shape;966;p5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Key Predictor Variables</a:t>
            </a:r>
            <a:endParaRPr/>
          </a:p>
        </p:txBody>
      </p:sp>
      <p:sp>
        <p:nvSpPr>
          <p:cNvPr id="967" name="Google Shape;967;p53"/>
          <p:cNvSpPr txBox="1"/>
          <p:nvPr>
            <p:ph type="title"/>
          </p:nvPr>
        </p:nvSpPr>
        <p:spPr>
          <a:xfrm>
            <a:off x="2542800" y="1074325"/>
            <a:ext cx="40434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 sz="1800"/>
              <a:t>Predicting Renewable Energy Share</a:t>
            </a:r>
            <a:endParaRPr b="0" sz="2400"/>
          </a:p>
        </p:txBody>
      </p:sp>
      <p:sp>
        <p:nvSpPr>
          <p:cNvPr id="968" name="Google Shape;968;p53"/>
          <p:cNvSpPr txBox="1"/>
          <p:nvPr>
            <p:ph idx="6" type="subTitle"/>
          </p:nvPr>
        </p:nvSpPr>
        <p:spPr>
          <a:xfrm>
            <a:off x="3275" y="55925"/>
            <a:ext cx="1042800" cy="43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1700"/>
              <a:t>Ayesha</a:t>
            </a:r>
            <a:endParaRPr sz="1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54"/>
          <p:cNvSpPr/>
          <p:nvPr/>
        </p:nvSpPr>
        <p:spPr>
          <a:xfrm>
            <a:off x="3289300" y="3029675"/>
            <a:ext cx="544200" cy="509700"/>
          </a:xfrm>
          <a:prstGeom prst="ellipse">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974" name="Google Shape;974;p54"/>
          <p:cNvSpPr/>
          <p:nvPr/>
        </p:nvSpPr>
        <p:spPr>
          <a:xfrm>
            <a:off x="3289300" y="2572475"/>
            <a:ext cx="544200" cy="509700"/>
          </a:xfrm>
          <a:prstGeom prst="ellipse">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975" name="Google Shape;975;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Model Comparison </a:t>
            </a:r>
            <a:endParaRPr/>
          </a:p>
        </p:txBody>
      </p:sp>
      <p:sp>
        <p:nvSpPr>
          <p:cNvPr id="976" name="Google Shape;976;p54"/>
          <p:cNvSpPr txBox="1"/>
          <p:nvPr>
            <p:ph type="title"/>
          </p:nvPr>
        </p:nvSpPr>
        <p:spPr>
          <a:xfrm>
            <a:off x="2542800" y="1074325"/>
            <a:ext cx="40434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 sz="1800"/>
              <a:t>Predicting Renewable Energy Share</a:t>
            </a:r>
            <a:endParaRPr b="0" sz="2400"/>
          </a:p>
        </p:txBody>
      </p:sp>
      <p:graphicFrame>
        <p:nvGraphicFramePr>
          <p:cNvPr id="977" name="Google Shape;977;p54"/>
          <p:cNvGraphicFramePr/>
          <p:nvPr/>
        </p:nvGraphicFramePr>
        <p:xfrm>
          <a:off x="952500" y="2228850"/>
          <a:ext cx="3000000" cy="3000000"/>
        </p:xfrm>
        <a:graphic>
          <a:graphicData uri="http://schemas.openxmlformats.org/drawingml/2006/table">
            <a:tbl>
              <a:tblPr>
                <a:noFill/>
                <a:tableStyleId>{25D5DD31-1CD6-4CED-BFCE-F6DE13AD573E}</a:tableStyleId>
              </a:tblPr>
              <a:tblGrid>
                <a:gridCol w="2413000"/>
                <a:gridCol w="2413000"/>
                <a:gridCol w="2413000"/>
              </a:tblGrid>
              <a:tr h="381000">
                <a:tc>
                  <a:txBody>
                    <a:bodyPr/>
                    <a:lstStyle/>
                    <a:p>
                      <a:pPr indent="0" lvl="0" marL="0" rtl="0" algn="l">
                        <a:spcBef>
                          <a:spcPts val="0"/>
                        </a:spcBef>
                        <a:spcAft>
                          <a:spcPts val="0"/>
                        </a:spcAft>
                        <a:buNone/>
                      </a:pPr>
                      <a:r>
                        <a:t/>
                      </a:r>
                      <a:endParaRPr b="1" sz="1600">
                        <a:solidFill>
                          <a:schemeClr val="lt1"/>
                        </a:solidFill>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b="1" lang="en" sz="1600">
                          <a:solidFill>
                            <a:schemeClr val="lt1"/>
                          </a:solidFill>
                          <a:latin typeface="Karla"/>
                          <a:ea typeface="Karla"/>
                          <a:cs typeface="Karla"/>
                          <a:sym typeface="Karla"/>
                        </a:rPr>
                        <a:t>Linear Regression </a:t>
                      </a:r>
                      <a:endParaRPr b="1" sz="1600">
                        <a:solidFill>
                          <a:schemeClr val="lt1"/>
                        </a:solidFill>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b="1" lang="en" sz="1600">
                          <a:solidFill>
                            <a:schemeClr val="lt1"/>
                          </a:solidFill>
                          <a:latin typeface="Karla"/>
                          <a:ea typeface="Karla"/>
                          <a:cs typeface="Karla"/>
                          <a:sym typeface="Karla"/>
                        </a:rPr>
                        <a:t>CART</a:t>
                      </a:r>
                      <a:endParaRPr b="1" sz="1600">
                        <a:solidFill>
                          <a:schemeClr val="lt1"/>
                        </a:solidFill>
                        <a:latin typeface="Karla"/>
                        <a:ea typeface="Karla"/>
                        <a:cs typeface="Karla"/>
                        <a:sym typeface="Karla"/>
                      </a:endParaRPr>
                    </a:p>
                  </a:txBody>
                  <a:tcPr marT="91425" marB="91425" marR="91425" marL="91425"/>
                </a:tc>
              </a:tr>
              <a:tr h="381000">
                <a:tc>
                  <a:txBody>
                    <a:bodyPr/>
                    <a:lstStyle/>
                    <a:p>
                      <a:pPr indent="0" lvl="0" marL="0" rtl="0" algn="l">
                        <a:spcBef>
                          <a:spcPts val="0"/>
                        </a:spcBef>
                        <a:spcAft>
                          <a:spcPts val="0"/>
                        </a:spcAft>
                        <a:buNone/>
                      </a:pPr>
                      <a:r>
                        <a:rPr b="1" lang="en" sz="1600">
                          <a:solidFill>
                            <a:schemeClr val="lt1"/>
                          </a:solidFill>
                          <a:latin typeface="Karla"/>
                          <a:ea typeface="Karla"/>
                          <a:cs typeface="Karla"/>
                          <a:sym typeface="Karla"/>
                        </a:rPr>
                        <a:t>RMSE (train set)</a:t>
                      </a:r>
                      <a:endParaRPr b="1" sz="1600">
                        <a:solidFill>
                          <a:schemeClr val="lt1"/>
                        </a:solidFill>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b="1" lang="en" sz="1600">
                          <a:solidFill>
                            <a:schemeClr val="lt1"/>
                          </a:solidFill>
                          <a:latin typeface="Karla"/>
                          <a:ea typeface="Karla"/>
                          <a:cs typeface="Karla"/>
                          <a:sym typeface="Karla"/>
                        </a:rPr>
                        <a:t>24</a:t>
                      </a:r>
                      <a:endParaRPr b="1" sz="1600">
                        <a:solidFill>
                          <a:schemeClr val="lt1"/>
                        </a:solidFill>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b="1" lang="en" sz="1600">
                          <a:solidFill>
                            <a:schemeClr val="lt1"/>
                          </a:solidFill>
                          <a:latin typeface="Karla"/>
                          <a:ea typeface="Karla"/>
                          <a:cs typeface="Karla"/>
                          <a:sym typeface="Karla"/>
                        </a:rPr>
                        <a:t>20</a:t>
                      </a:r>
                      <a:endParaRPr b="1" sz="1600">
                        <a:solidFill>
                          <a:schemeClr val="lt1"/>
                        </a:solidFill>
                        <a:latin typeface="Karla"/>
                        <a:ea typeface="Karla"/>
                        <a:cs typeface="Karla"/>
                        <a:sym typeface="Karla"/>
                      </a:endParaRPr>
                    </a:p>
                  </a:txBody>
                  <a:tcPr marT="91425" marB="91425" marR="91425" marL="91425"/>
                </a:tc>
              </a:tr>
              <a:tr h="381000">
                <a:tc>
                  <a:txBody>
                    <a:bodyPr/>
                    <a:lstStyle/>
                    <a:p>
                      <a:pPr indent="0" lvl="0" marL="0" rtl="0" algn="l">
                        <a:spcBef>
                          <a:spcPts val="0"/>
                        </a:spcBef>
                        <a:spcAft>
                          <a:spcPts val="0"/>
                        </a:spcAft>
                        <a:buNone/>
                      </a:pPr>
                      <a:r>
                        <a:rPr b="1" lang="en" sz="1600">
                          <a:solidFill>
                            <a:schemeClr val="lt1"/>
                          </a:solidFill>
                          <a:latin typeface="Karla"/>
                          <a:ea typeface="Karla"/>
                          <a:cs typeface="Karla"/>
                          <a:sym typeface="Karla"/>
                        </a:rPr>
                        <a:t>RMSE (test set)</a:t>
                      </a:r>
                      <a:endParaRPr b="1" sz="1600">
                        <a:solidFill>
                          <a:schemeClr val="lt1"/>
                        </a:solidFill>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b="1" lang="en" sz="1600">
                          <a:solidFill>
                            <a:schemeClr val="lt1"/>
                          </a:solidFill>
                          <a:latin typeface="Karla"/>
                          <a:ea typeface="Karla"/>
                          <a:cs typeface="Karla"/>
                          <a:sym typeface="Karla"/>
                        </a:rPr>
                        <a:t>24</a:t>
                      </a:r>
                      <a:endParaRPr b="1" sz="1600">
                        <a:solidFill>
                          <a:schemeClr val="lt1"/>
                        </a:solidFill>
                        <a:latin typeface="Karla"/>
                        <a:ea typeface="Karla"/>
                        <a:cs typeface="Karla"/>
                        <a:sym typeface="Karla"/>
                      </a:endParaRPr>
                    </a:p>
                  </a:txBody>
                  <a:tcPr marT="91425" marB="91425" marR="91425" marL="91425"/>
                </a:tc>
                <a:tc>
                  <a:txBody>
                    <a:bodyPr/>
                    <a:lstStyle/>
                    <a:p>
                      <a:pPr indent="0" lvl="0" marL="0" rtl="0" algn="l">
                        <a:spcBef>
                          <a:spcPts val="0"/>
                        </a:spcBef>
                        <a:spcAft>
                          <a:spcPts val="0"/>
                        </a:spcAft>
                        <a:buNone/>
                      </a:pPr>
                      <a:r>
                        <a:rPr b="1" lang="en" sz="1600">
                          <a:solidFill>
                            <a:schemeClr val="lt1"/>
                          </a:solidFill>
                          <a:latin typeface="Karla"/>
                          <a:ea typeface="Karla"/>
                          <a:cs typeface="Karla"/>
                          <a:sym typeface="Karla"/>
                        </a:rPr>
                        <a:t>25</a:t>
                      </a:r>
                      <a:endParaRPr b="1" sz="1600">
                        <a:solidFill>
                          <a:schemeClr val="lt1"/>
                        </a:solidFill>
                        <a:latin typeface="Karla"/>
                        <a:ea typeface="Karla"/>
                        <a:cs typeface="Karla"/>
                        <a:sym typeface="Karla"/>
                      </a:endParaRPr>
                    </a:p>
                  </a:txBody>
                  <a:tcPr marT="91425" marB="91425" marR="91425" marL="91425"/>
                </a:tc>
              </a:tr>
            </a:tbl>
          </a:graphicData>
        </a:graphic>
      </p:graphicFrame>
      <p:sp>
        <p:nvSpPr>
          <p:cNvPr id="978" name="Google Shape;978;p54"/>
          <p:cNvSpPr txBox="1"/>
          <p:nvPr/>
        </p:nvSpPr>
        <p:spPr>
          <a:xfrm>
            <a:off x="952500" y="3615600"/>
            <a:ext cx="7239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Karla"/>
                <a:ea typeface="Karla"/>
                <a:cs typeface="Karla"/>
                <a:sym typeface="Karla"/>
              </a:rPr>
              <a:t>RMSE: the average difference between the actual and predicted values </a:t>
            </a:r>
            <a:endParaRPr>
              <a:latin typeface="Karla"/>
              <a:ea typeface="Karla"/>
              <a:cs typeface="Karla"/>
              <a:sym typeface="Karla"/>
            </a:endParaRPr>
          </a:p>
        </p:txBody>
      </p:sp>
      <p:sp>
        <p:nvSpPr>
          <p:cNvPr id="979" name="Google Shape;979;p54"/>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Ayesha</a:t>
            </a:r>
            <a:endParaRPr b="1"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3" name="Shape 983"/>
        <p:cNvGrpSpPr/>
        <p:nvPr/>
      </p:nvGrpSpPr>
      <p:grpSpPr>
        <a:xfrm>
          <a:off x="0" y="0"/>
          <a:ext cx="0" cy="0"/>
          <a:chOff x="0" y="0"/>
          <a:chExt cx="0" cy="0"/>
        </a:xfrm>
      </p:grpSpPr>
      <p:sp>
        <p:nvSpPr>
          <p:cNvPr id="984" name="Google Shape;984;p55"/>
          <p:cNvSpPr/>
          <p:nvPr/>
        </p:nvSpPr>
        <p:spPr>
          <a:xfrm>
            <a:off x="1447000" y="2195300"/>
            <a:ext cx="6361200" cy="688200"/>
          </a:xfrm>
          <a:prstGeom prst="rect">
            <a:avLst/>
          </a:prstGeom>
          <a:solidFill>
            <a:schemeClr val="lt2"/>
          </a:solidFill>
          <a:ln cap="flat" cmpd="sng" w="381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Karla"/>
              <a:ea typeface="Karla"/>
              <a:cs typeface="Karla"/>
              <a:sym typeface="Karla"/>
            </a:endParaRPr>
          </a:p>
        </p:txBody>
      </p:sp>
      <p:sp>
        <p:nvSpPr>
          <p:cNvPr id="985" name="Google Shape;985;p55"/>
          <p:cNvSpPr txBox="1"/>
          <p:nvPr>
            <p:ph type="title"/>
          </p:nvPr>
        </p:nvSpPr>
        <p:spPr>
          <a:xfrm>
            <a:off x="739275" y="4383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Linear Regression </a:t>
            </a:r>
            <a:r>
              <a:rPr lang="en"/>
              <a:t>Model </a:t>
            </a:r>
            <a:endParaRPr/>
          </a:p>
        </p:txBody>
      </p:sp>
      <p:sp>
        <p:nvSpPr>
          <p:cNvPr id="986" name="Google Shape;986;p55"/>
          <p:cNvSpPr txBox="1"/>
          <p:nvPr>
            <p:ph type="title"/>
          </p:nvPr>
        </p:nvSpPr>
        <p:spPr>
          <a:xfrm>
            <a:off x="2562075" y="1073925"/>
            <a:ext cx="4187400" cy="4617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0" lang="en" sz="1800"/>
              <a:t>Predicting Renewable Energy Share</a:t>
            </a:r>
            <a:endParaRPr b="0" sz="1800"/>
          </a:p>
        </p:txBody>
      </p:sp>
      <p:sp>
        <p:nvSpPr>
          <p:cNvPr id="987" name="Google Shape;987;p55"/>
          <p:cNvSpPr txBox="1"/>
          <p:nvPr/>
        </p:nvSpPr>
        <p:spPr>
          <a:xfrm>
            <a:off x="1546025" y="2344125"/>
            <a:ext cx="2389500" cy="43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Renewable energy share</a:t>
            </a:r>
            <a:endParaRPr>
              <a:latin typeface="Karla"/>
              <a:ea typeface="Karla"/>
              <a:cs typeface="Karla"/>
              <a:sym typeface="Karla"/>
            </a:endParaRPr>
          </a:p>
        </p:txBody>
      </p:sp>
      <p:sp>
        <p:nvSpPr>
          <p:cNvPr id="988" name="Google Shape;988;p55"/>
          <p:cNvSpPr txBox="1"/>
          <p:nvPr/>
        </p:nvSpPr>
        <p:spPr>
          <a:xfrm>
            <a:off x="3657975" y="2344113"/>
            <a:ext cx="323100" cy="35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Karla"/>
                <a:ea typeface="Karla"/>
                <a:cs typeface="Karla"/>
                <a:sym typeface="Karla"/>
              </a:rPr>
              <a:t>=</a:t>
            </a:r>
            <a:endParaRPr>
              <a:latin typeface="Karla"/>
              <a:ea typeface="Karla"/>
              <a:cs typeface="Karla"/>
              <a:sym typeface="Karla"/>
            </a:endParaRPr>
          </a:p>
        </p:txBody>
      </p:sp>
      <p:sp>
        <p:nvSpPr>
          <p:cNvPr id="989" name="Google Shape;989;p55"/>
          <p:cNvSpPr txBox="1"/>
          <p:nvPr/>
        </p:nvSpPr>
        <p:spPr>
          <a:xfrm>
            <a:off x="3962300" y="2344125"/>
            <a:ext cx="3759600" cy="5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Karla"/>
                <a:ea typeface="Karla"/>
                <a:cs typeface="Karla"/>
                <a:sym typeface="Karla"/>
              </a:rPr>
              <a:t>40</a:t>
            </a:r>
            <a:r>
              <a:rPr lang="en">
                <a:latin typeface="Karla"/>
                <a:ea typeface="Karla"/>
                <a:cs typeface="Karla"/>
                <a:sym typeface="Karla"/>
              </a:rPr>
              <a:t> + </a:t>
            </a:r>
            <a:r>
              <a:rPr b="1" lang="en">
                <a:latin typeface="Karla"/>
                <a:ea typeface="Karla"/>
                <a:cs typeface="Karla"/>
                <a:sym typeface="Karla"/>
              </a:rPr>
              <a:t>22 </a:t>
            </a:r>
            <a:r>
              <a:rPr i="1" lang="en">
                <a:latin typeface="Karla"/>
                <a:ea typeface="Karla"/>
                <a:cs typeface="Karla"/>
                <a:sym typeface="Karla"/>
              </a:rPr>
              <a:t>Energy Intensity</a:t>
            </a:r>
            <a:r>
              <a:rPr lang="en">
                <a:latin typeface="Karla"/>
                <a:ea typeface="Karla"/>
                <a:cs typeface="Karla"/>
                <a:sym typeface="Karla"/>
              </a:rPr>
              <a:t> - </a:t>
            </a:r>
            <a:r>
              <a:rPr b="1" lang="en">
                <a:latin typeface="Karla"/>
                <a:ea typeface="Karla"/>
                <a:cs typeface="Karla"/>
                <a:sym typeface="Karla"/>
              </a:rPr>
              <a:t>4 </a:t>
            </a:r>
            <a:r>
              <a:rPr i="1" lang="en">
                <a:latin typeface="Karla"/>
                <a:ea typeface="Karla"/>
                <a:cs typeface="Karla"/>
                <a:sym typeface="Karla"/>
              </a:rPr>
              <a:t>C02 Emissions</a:t>
            </a:r>
            <a:endParaRPr i="1">
              <a:latin typeface="Karla"/>
              <a:ea typeface="Karla"/>
              <a:cs typeface="Karla"/>
              <a:sym typeface="Karla"/>
            </a:endParaRPr>
          </a:p>
        </p:txBody>
      </p:sp>
      <p:sp>
        <p:nvSpPr>
          <p:cNvPr id="990" name="Google Shape;990;p55"/>
          <p:cNvSpPr txBox="1"/>
          <p:nvPr/>
        </p:nvSpPr>
        <p:spPr>
          <a:xfrm>
            <a:off x="2201125" y="2990700"/>
            <a:ext cx="4880100" cy="895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a:latin typeface="Karla"/>
                <a:ea typeface="Karla"/>
                <a:cs typeface="Karla"/>
                <a:sym typeface="Karla"/>
              </a:rPr>
              <a:t>C02 Emissions </a:t>
            </a:r>
            <a:r>
              <a:rPr lang="en">
                <a:latin typeface="Karla"/>
                <a:ea typeface="Karla"/>
                <a:cs typeface="Karla"/>
                <a:sym typeface="Karla"/>
              </a:rPr>
              <a:t>have</a:t>
            </a:r>
            <a:r>
              <a:rPr lang="en">
                <a:latin typeface="Karla"/>
                <a:ea typeface="Karla"/>
                <a:cs typeface="Karla"/>
                <a:sym typeface="Karla"/>
              </a:rPr>
              <a:t> a negative </a:t>
            </a:r>
            <a:r>
              <a:rPr lang="en">
                <a:latin typeface="Karla"/>
                <a:ea typeface="Karla"/>
                <a:cs typeface="Karla"/>
                <a:sym typeface="Karla"/>
              </a:rPr>
              <a:t>correlation</a:t>
            </a:r>
            <a:r>
              <a:rPr lang="en">
                <a:latin typeface="Karla"/>
                <a:ea typeface="Karla"/>
                <a:cs typeface="Karla"/>
                <a:sym typeface="Karla"/>
              </a:rPr>
              <a:t> with renewable </a:t>
            </a:r>
            <a:r>
              <a:rPr lang="en">
                <a:latin typeface="Karla"/>
                <a:ea typeface="Karla"/>
                <a:cs typeface="Karla"/>
                <a:sym typeface="Karla"/>
              </a:rPr>
              <a:t>energy</a:t>
            </a:r>
            <a:r>
              <a:rPr lang="en">
                <a:latin typeface="Karla"/>
                <a:ea typeface="Karla"/>
                <a:cs typeface="Karla"/>
                <a:sym typeface="Karla"/>
              </a:rPr>
              <a:t> share</a:t>
            </a:r>
            <a:endParaRPr>
              <a:latin typeface="Karla"/>
              <a:ea typeface="Karla"/>
              <a:cs typeface="Karla"/>
              <a:sym typeface="Karla"/>
            </a:endParaRPr>
          </a:p>
          <a:p>
            <a:pPr indent="0" lvl="0" marL="0" rtl="0" algn="ctr">
              <a:spcBef>
                <a:spcPts val="0"/>
              </a:spcBef>
              <a:spcAft>
                <a:spcPts val="0"/>
              </a:spcAft>
              <a:buNone/>
            </a:pPr>
            <a:r>
              <a:t/>
            </a:r>
            <a:endParaRPr>
              <a:latin typeface="Karla"/>
              <a:ea typeface="Karla"/>
              <a:cs typeface="Karla"/>
              <a:sym typeface="Karla"/>
            </a:endParaRPr>
          </a:p>
        </p:txBody>
      </p:sp>
      <p:sp>
        <p:nvSpPr>
          <p:cNvPr id="991" name="Google Shape;991;p55"/>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Ayesha</a:t>
            </a:r>
            <a:endParaRPr b="1" sz="1700"/>
          </a:p>
          <a:p>
            <a:pPr indent="0" lvl="0" marL="0" rtl="0" algn="l">
              <a:spcBef>
                <a:spcPts val="0"/>
              </a:spcBef>
              <a:spcAft>
                <a:spcPts val="0"/>
              </a:spcAft>
              <a:buNone/>
            </a:pPr>
            <a:r>
              <a:t/>
            </a:r>
            <a:endParaRPr sz="17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sp>
        <p:nvSpPr>
          <p:cNvPr id="996" name="Google Shape;996;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Limitations </a:t>
            </a:r>
            <a:endParaRPr/>
          </a:p>
          <a:p>
            <a:pPr indent="0" lvl="0" marL="0" rtl="0" algn="ctr">
              <a:spcBef>
                <a:spcPts val="0"/>
              </a:spcBef>
              <a:spcAft>
                <a:spcPts val="0"/>
              </a:spcAft>
              <a:buNone/>
            </a:pPr>
            <a:r>
              <a:t/>
            </a:r>
            <a:endParaRPr/>
          </a:p>
        </p:txBody>
      </p:sp>
      <p:pic>
        <p:nvPicPr>
          <p:cNvPr id="997" name="Google Shape;997;p56"/>
          <p:cNvPicPr preferRelativeResize="0"/>
          <p:nvPr/>
        </p:nvPicPr>
        <p:blipFill>
          <a:blip r:embed="rId3">
            <a:alphaModFix/>
          </a:blip>
          <a:stretch>
            <a:fillRect/>
          </a:stretch>
        </p:blipFill>
        <p:spPr>
          <a:xfrm>
            <a:off x="2220150" y="1890625"/>
            <a:ext cx="973375" cy="973375"/>
          </a:xfrm>
          <a:prstGeom prst="rect">
            <a:avLst/>
          </a:prstGeom>
          <a:noFill/>
          <a:ln>
            <a:noFill/>
          </a:ln>
        </p:spPr>
      </p:pic>
      <p:pic>
        <p:nvPicPr>
          <p:cNvPr id="998" name="Google Shape;998;p56"/>
          <p:cNvPicPr preferRelativeResize="0"/>
          <p:nvPr/>
        </p:nvPicPr>
        <p:blipFill>
          <a:blip r:embed="rId4">
            <a:alphaModFix/>
          </a:blip>
          <a:stretch>
            <a:fillRect/>
          </a:stretch>
        </p:blipFill>
        <p:spPr>
          <a:xfrm>
            <a:off x="5707300" y="1849600"/>
            <a:ext cx="1063750" cy="1063750"/>
          </a:xfrm>
          <a:prstGeom prst="rect">
            <a:avLst/>
          </a:prstGeom>
          <a:noFill/>
          <a:ln>
            <a:noFill/>
          </a:ln>
        </p:spPr>
      </p:pic>
      <p:sp>
        <p:nvSpPr>
          <p:cNvPr id="999" name="Google Shape;999;p56"/>
          <p:cNvSpPr txBox="1"/>
          <p:nvPr>
            <p:ph idx="1" type="subTitle"/>
          </p:nvPr>
        </p:nvSpPr>
        <p:spPr>
          <a:xfrm>
            <a:off x="1256600" y="3134000"/>
            <a:ext cx="2962500" cy="677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1600"/>
              <a:t>Incomprehensive Predictor Variables </a:t>
            </a:r>
            <a:endParaRPr b="1" sz="1600"/>
          </a:p>
        </p:txBody>
      </p:sp>
      <p:sp>
        <p:nvSpPr>
          <p:cNvPr id="1000" name="Google Shape;1000;p56"/>
          <p:cNvSpPr txBox="1"/>
          <p:nvPr>
            <p:ph idx="1" type="subTitle"/>
          </p:nvPr>
        </p:nvSpPr>
        <p:spPr>
          <a:xfrm>
            <a:off x="4864100" y="3127750"/>
            <a:ext cx="2962500" cy="677100"/>
          </a:xfrm>
          <a:prstGeom prst="rect">
            <a:avLst/>
          </a:prstGeom>
        </p:spPr>
        <p:txBody>
          <a:bodyPr anchorCtr="0" anchor="t" bIns="91425" lIns="91425" spcFirstLastPara="1" rIns="91425" wrap="square" tIns="91425">
            <a:spAutoFit/>
          </a:bodyPr>
          <a:lstStyle/>
          <a:p>
            <a:pPr indent="0" lvl="0" marL="0" rtl="0" algn="ctr">
              <a:spcBef>
                <a:spcPts val="0"/>
              </a:spcBef>
              <a:spcAft>
                <a:spcPts val="0"/>
              </a:spcAft>
              <a:buNone/>
            </a:pPr>
            <a:r>
              <a:rPr b="1" lang="en" sz="1600"/>
              <a:t>Vulnerability to Unforeseen Circumstances</a:t>
            </a:r>
            <a:endParaRPr b="1" sz="1600"/>
          </a:p>
        </p:txBody>
      </p:sp>
      <p:sp>
        <p:nvSpPr>
          <p:cNvPr id="1001" name="Google Shape;1001;p56"/>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Ayesha</a:t>
            </a:r>
            <a:endParaRPr b="1" sz="1700"/>
          </a:p>
          <a:p>
            <a:pPr indent="0" lvl="0" marL="0" rtl="0" algn="l">
              <a:spcBef>
                <a:spcPts val="0"/>
              </a:spcBef>
              <a:spcAft>
                <a:spcPts val="0"/>
              </a:spcAft>
              <a:buNone/>
            </a:pPr>
            <a:r>
              <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384" name="Shape 384"/>
        <p:cNvGrpSpPr/>
        <p:nvPr/>
      </p:nvGrpSpPr>
      <p:grpSpPr>
        <a:xfrm>
          <a:off x="0" y="0"/>
          <a:ext cx="0" cy="0"/>
          <a:chOff x="0" y="0"/>
          <a:chExt cx="0" cy="0"/>
        </a:xfrm>
      </p:grpSpPr>
      <p:grpSp>
        <p:nvGrpSpPr>
          <p:cNvPr id="385" name="Google Shape;385;p30"/>
          <p:cNvGrpSpPr/>
          <p:nvPr/>
        </p:nvGrpSpPr>
        <p:grpSpPr>
          <a:xfrm>
            <a:off x="0" y="0"/>
            <a:ext cx="9144000" cy="5143502"/>
            <a:chOff x="0" y="0"/>
            <a:chExt cx="9144000" cy="5143502"/>
          </a:xfrm>
        </p:grpSpPr>
        <p:pic>
          <p:nvPicPr>
            <p:cNvPr id="386" name="Google Shape;386;p30"/>
            <p:cNvPicPr preferRelativeResize="0"/>
            <p:nvPr/>
          </p:nvPicPr>
          <p:blipFill rotWithShape="1">
            <a:blip r:embed="rId3">
              <a:alphaModFix/>
            </a:blip>
            <a:srcRect b="20413" l="42827" r="0" t="0"/>
            <a:stretch/>
          </p:blipFill>
          <p:spPr>
            <a:xfrm>
              <a:off x="0" y="2523375"/>
              <a:ext cx="2954800" cy="2620124"/>
            </a:xfrm>
            <a:prstGeom prst="rect">
              <a:avLst/>
            </a:prstGeom>
            <a:noFill/>
            <a:ln>
              <a:noFill/>
            </a:ln>
          </p:spPr>
        </p:pic>
        <p:pic>
          <p:nvPicPr>
            <p:cNvPr id="387" name="Google Shape;387;p30"/>
            <p:cNvPicPr preferRelativeResize="0"/>
            <p:nvPr/>
          </p:nvPicPr>
          <p:blipFill rotWithShape="1">
            <a:blip r:embed="rId3">
              <a:alphaModFix/>
            </a:blip>
            <a:srcRect b="20413" l="0" r="0" t="0"/>
            <a:stretch/>
          </p:blipFill>
          <p:spPr>
            <a:xfrm>
              <a:off x="2156850" y="2523377"/>
              <a:ext cx="5168100" cy="2620124"/>
            </a:xfrm>
            <a:prstGeom prst="rect">
              <a:avLst/>
            </a:prstGeom>
            <a:noFill/>
            <a:ln>
              <a:noFill/>
            </a:ln>
          </p:spPr>
        </p:pic>
        <p:pic>
          <p:nvPicPr>
            <p:cNvPr id="388" name="Google Shape;388;p30"/>
            <p:cNvPicPr preferRelativeResize="0"/>
            <p:nvPr/>
          </p:nvPicPr>
          <p:blipFill rotWithShape="1">
            <a:blip r:embed="rId3">
              <a:alphaModFix/>
            </a:blip>
            <a:srcRect b="20413" l="0" r="49361" t="0"/>
            <a:stretch/>
          </p:blipFill>
          <p:spPr>
            <a:xfrm>
              <a:off x="6527025" y="2523375"/>
              <a:ext cx="2616975" cy="2620124"/>
            </a:xfrm>
            <a:prstGeom prst="rect">
              <a:avLst/>
            </a:prstGeom>
            <a:noFill/>
            <a:ln>
              <a:noFill/>
            </a:ln>
          </p:spPr>
        </p:pic>
        <p:pic>
          <p:nvPicPr>
            <p:cNvPr id="389" name="Google Shape;389;p30"/>
            <p:cNvPicPr preferRelativeResize="0"/>
            <p:nvPr/>
          </p:nvPicPr>
          <p:blipFill rotWithShape="1">
            <a:blip r:embed="rId3">
              <a:alphaModFix/>
            </a:blip>
            <a:srcRect b="0" l="42827" r="0" t="13322"/>
            <a:stretch/>
          </p:blipFill>
          <p:spPr>
            <a:xfrm>
              <a:off x="0" y="0"/>
              <a:ext cx="2954800" cy="2853400"/>
            </a:xfrm>
            <a:prstGeom prst="rect">
              <a:avLst/>
            </a:prstGeom>
            <a:noFill/>
            <a:ln>
              <a:noFill/>
            </a:ln>
          </p:spPr>
        </p:pic>
        <p:pic>
          <p:nvPicPr>
            <p:cNvPr id="390" name="Google Shape;390;p30"/>
            <p:cNvPicPr preferRelativeResize="0"/>
            <p:nvPr/>
          </p:nvPicPr>
          <p:blipFill rotWithShape="1">
            <a:blip r:embed="rId3">
              <a:alphaModFix/>
            </a:blip>
            <a:srcRect b="0" l="0" r="0" t="13322"/>
            <a:stretch/>
          </p:blipFill>
          <p:spPr>
            <a:xfrm>
              <a:off x="2156850" y="2"/>
              <a:ext cx="5168100" cy="2853400"/>
            </a:xfrm>
            <a:prstGeom prst="rect">
              <a:avLst/>
            </a:prstGeom>
            <a:noFill/>
            <a:ln>
              <a:noFill/>
            </a:ln>
          </p:spPr>
        </p:pic>
        <p:pic>
          <p:nvPicPr>
            <p:cNvPr id="391" name="Google Shape;391;p30"/>
            <p:cNvPicPr preferRelativeResize="0"/>
            <p:nvPr/>
          </p:nvPicPr>
          <p:blipFill rotWithShape="1">
            <a:blip r:embed="rId3">
              <a:alphaModFix/>
            </a:blip>
            <a:srcRect b="0" l="0" r="49361" t="13322"/>
            <a:stretch/>
          </p:blipFill>
          <p:spPr>
            <a:xfrm>
              <a:off x="6527025" y="0"/>
              <a:ext cx="2616975" cy="2853400"/>
            </a:xfrm>
            <a:prstGeom prst="rect">
              <a:avLst/>
            </a:prstGeom>
            <a:noFill/>
            <a:ln>
              <a:noFill/>
            </a:ln>
          </p:spPr>
        </p:pic>
      </p:grpSp>
      <p:grpSp>
        <p:nvGrpSpPr>
          <p:cNvPr id="392" name="Google Shape;392;p30"/>
          <p:cNvGrpSpPr/>
          <p:nvPr/>
        </p:nvGrpSpPr>
        <p:grpSpPr>
          <a:xfrm>
            <a:off x="1473726" y="1174674"/>
            <a:ext cx="6196538" cy="2794171"/>
            <a:chOff x="722275" y="1619650"/>
            <a:chExt cx="3421800" cy="1218300"/>
          </a:xfrm>
        </p:grpSpPr>
        <p:sp>
          <p:nvSpPr>
            <p:cNvPr id="393" name="Google Shape;393;p30"/>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5" name="Google Shape;395;p30"/>
          <p:cNvSpPr txBox="1"/>
          <p:nvPr>
            <p:ph type="title"/>
          </p:nvPr>
        </p:nvSpPr>
        <p:spPr>
          <a:xfrm>
            <a:off x="3279875" y="1340400"/>
            <a:ext cx="4088100" cy="17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396" name="Google Shape;396;p30"/>
          <p:cNvSpPr txBox="1"/>
          <p:nvPr>
            <p:ph idx="1" type="subTitle"/>
          </p:nvPr>
        </p:nvSpPr>
        <p:spPr>
          <a:xfrm>
            <a:off x="3279875" y="3027713"/>
            <a:ext cx="34014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Opportunity Statement </a:t>
            </a:r>
            <a:endParaRPr/>
          </a:p>
          <a:p>
            <a:pPr indent="0" lvl="0" marL="0" rtl="0" algn="l">
              <a:spcBef>
                <a:spcPts val="0"/>
              </a:spcBef>
              <a:spcAft>
                <a:spcPts val="0"/>
              </a:spcAft>
              <a:buNone/>
            </a:pPr>
            <a:r>
              <a:t/>
            </a:r>
            <a:endParaRPr/>
          </a:p>
        </p:txBody>
      </p:sp>
      <p:sp>
        <p:nvSpPr>
          <p:cNvPr id="397" name="Google Shape;397;p30"/>
          <p:cNvSpPr txBox="1"/>
          <p:nvPr>
            <p:ph idx="2" type="title"/>
          </p:nvPr>
        </p:nvSpPr>
        <p:spPr>
          <a:xfrm>
            <a:off x="1794975" y="1492750"/>
            <a:ext cx="966000" cy="66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cxnSp>
        <p:nvCxnSpPr>
          <p:cNvPr id="398" name="Google Shape;398;p30"/>
          <p:cNvCxnSpPr/>
          <p:nvPr/>
        </p:nvCxnSpPr>
        <p:spPr>
          <a:xfrm>
            <a:off x="3020424" y="1548459"/>
            <a:ext cx="0" cy="20466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005" name="Shape 1005"/>
        <p:cNvGrpSpPr/>
        <p:nvPr/>
      </p:nvGrpSpPr>
      <p:grpSpPr>
        <a:xfrm>
          <a:off x="0" y="0"/>
          <a:ext cx="0" cy="0"/>
          <a:chOff x="0" y="0"/>
          <a:chExt cx="0" cy="0"/>
        </a:xfrm>
      </p:grpSpPr>
      <p:grpSp>
        <p:nvGrpSpPr>
          <p:cNvPr id="1006" name="Google Shape;1006;p57"/>
          <p:cNvGrpSpPr/>
          <p:nvPr/>
        </p:nvGrpSpPr>
        <p:grpSpPr>
          <a:xfrm>
            <a:off x="0" y="0"/>
            <a:ext cx="9144000" cy="5143502"/>
            <a:chOff x="0" y="0"/>
            <a:chExt cx="9144000" cy="5143502"/>
          </a:xfrm>
        </p:grpSpPr>
        <p:pic>
          <p:nvPicPr>
            <p:cNvPr id="1007" name="Google Shape;1007;p57"/>
            <p:cNvPicPr preferRelativeResize="0"/>
            <p:nvPr/>
          </p:nvPicPr>
          <p:blipFill rotWithShape="1">
            <a:blip r:embed="rId3">
              <a:alphaModFix/>
            </a:blip>
            <a:srcRect b="20413" l="42827" r="0" t="0"/>
            <a:stretch/>
          </p:blipFill>
          <p:spPr>
            <a:xfrm>
              <a:off x="0" y="2523375"/>
              <a:ext cx="2954800" cy="2620124"/>
            </a:xfrm>
            <a:prstGeom prst="rect">
              <a:avLst/>
            </a:prstGeom>
            <a:noFill/>
            <a:ln>
              <a:noFill/>
            </a:ln>
          </p:spPr>
        </p:pic>
        <p:pic>
          <p:nvPicPr>
            <p:cNvPr id="1008" name="Google Shape;1008;p57"/>
            <p:cNvPicPr preferRelativeResize="0"/>
            <p:nvPr/>
          </p:nvPicPr>
          <p:blipFill rotWithShape="1">
            <a:blip r:embed="rId3">
              <a:alphaModFix/>
            </a:blip>
            <a:srcRect b="20413" l="0" r="0" t="0"/>
            <a:stretch/>
          </p:blipFill>
          <p:spPr>
            <a:xfrm>
              <a:off x="2156850" y="2523377"/>
              <a:ext cx="5168100" cy="2620124"/>
            </a:xfrm>
            <a:prstGeom prst="rect">
              <a:avLst/>
            </a:prstGeom>
            <a:noFill/>
            <a:ln>
              <a:noFill/>
            </a:ln>
          </p:spPr>
        </p:pic>
        <p:pic>
          <p:nvPicPr>
            <p:cNvPr id="1009" name="Google Shape;1009;p57"/>
            <p:cNvPicPr preferRelativeResize="0"/>
            <p:nvPr/>
          </p:nvPicPr>
          <p:blipFill rotWithShape="1">
            <a:blip r:embed="rId3">
              <a:alphaModFix/>
            </a:blip>
            <a:srcRect b="20413" l="0" r="49361" t="0"/>
            <a:stretch/>
          </p:blipFill>
          <p:spPr>
            <a:xfrm>
              <a:off x="6527025" y="2523375"/>
              <a:ext cx="2616975" cy="2620124"/>
            </a:xfrm>
            <a:prstGeom prst="rect">
              <a:avLst/>
            </a:prstGeom>
            <a:noFill/>
            <a:ln>
              <a:noFill/>
            </a:ln>
          </p:spPr>
        </p:pic>
        <p:pic>
          <p:nvPicPr>
            <p:cNvPr id="1010" name="Google Shape;1010;p57"/>
            <p:cNvPicPr preferRelativeResize="0"/>
            <p:nvPr/>
          </p:nvPicPr>
          <p:blipFill rotWithShape="1">
            <a:blip r:embed="rId3">
              <a:alphaModFix/>
            </a:blip>
            <a:srcRect b="0" l="42827" r="0" t="13322"/>
            <a:stretch/>
          </p:blipFill>
          <p:spPr>
            <a:xfrm>
              <a:off x="0" y="0"/>
              <a:ext cx="2954800" cy="2853400"/>
            </a:xfrm>
            <a:prstGeom prst="rect">
              <a:avLst/>
            </a:prstGeom>
            <a:noFill/>
            <a:ln>
              <a:noFill/>
            </a:ln>
          </p:spPr>
        </p:pic>
        <p:pic>
          <p:nvPicPr>
            <p:cNvPr id="1011" name="Google Shape;1011;p57"/>
            <p:cNvPicPr preferRelativeResize="0"/>
            <p:nvPr/>
          </p:nvPicPr>
          <p:blipFill rotWithShape="1">
            <a:blip r:embed="rId3">
              <a:alphaModFix/>
            </a:blip>
            <a:srcRect b="0" l="0" r="0" t="13322"/>
            <a:stretch/>
          </p:blipFill>
          <p:spPr>
            <a:xfrm>
              <a:off x="2156850" y="2"/>
              <a:ext cx="5168100" cy="2853400"/>
            </a:xfrm>
            <a:prstGeom prst="rect">
              <a:avLst/>
            </a:prstGeom>
            <a:noFill/>
            <a:ln>
              <a:noFill/>
            </a:ln>
          </p:spPr>
        </p:pic>
        <p:pic>
          <p:nvPicPr>
            <p:cNvPr id="1012" name="Google Shape;1012;p57"/>
            <p:cNvPicPr preferRelativeResize="0"/>
            <p:nvPr/>
          </p:nvPicPr>
          <p:blipFill rotWithShape="1">
            <a:blip r:embed="rId3">
              <a:alphaModFix/>
            </a:blip>
            <a:srcRect b="0" l="0" r="49361" t="13322"/>
            <a:stretch/>
          </p:blipFill>
          <p:spPr>
            <a:xfrm>
              <a:off x="6527025" y="0"/>
              <a:ext cx="2616975" cy="2853400"/>
            </a:xfrm>
            <a:prstGeom prst="rect">
              <a:avLst/>
            </a:prstGeom>
            <a:noFill/>
            <a:ln>
              <a:noFill/>
            </a:ln>
          </p:spPr>
        </p:pic>
      </p:grpSp>
      <p:grpSp>
        <p:nvGrpSpPr>
          <p:cNvPr id="1013" name="Google Shape;1013;p57"/>
          <p:cNvGrpSpPr/>
          <p:nvPr/>
        </p:nvGrpSpPr>
        <p:grpSpPr>
          <a:xfrm>
            <a:off x="1473726" y="1174674"/>
            <a:ext cx="6196538" cy="2794171"/>
            <a:chOff x="722275" y="1619650"/>
            <a:chExt cx="3421800" cy="1218300"/>
          </a:xfrm>
        </p:grpSpPr>
        <p:sp>
          <p:nvSpPr>
            <p:cNvPr id="1014" name="Google Shape;1014;p57"/>
            <p:cNvSpPr/>
            <p:nvPr/>
          </p:nvSpPr>
          <p:spPr>
            <a:xfrm>
              <a:off x="722275" y="1619650"/>
              <a:ext cx="34218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7"/>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6" name="Google Shape;1016;p57"/>
          <p:cNvSpPr txBox="1"/>
          <p:nvPr>
            <p:ph type="title"/>
          </p:nvPr>
        </p:nvSpPr>
        <p:spPr>
          <a:xfrm>
            <a:off x="3279875" y="1492800"/>
            <a:ext cx="4002300" cy="1723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900"/>
              <a:t>Implementation</a:t>
            </a:r>
            <a:endParaRPr sz="3900"/>
          </a:p>
        </p:txBody>
      </p:sp>
      <p:sp>
        <p:nvSpPr>
          <p:cNvPr id="1017" name="Google Shape;1017;p57"/>
          <p:cNvSpPr txBox="1"/>
          <p:nvPr>
            <p:ph idx="1" type="subTitle"/>
          </p:nvPr>
        </p:nvSpPr>
        <p:spPr>
          <a:xfrm>
            <a:off x="3279875" y="3027713"/>
            <a:ext cx="3401400" cy="7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t>How Aramco can adapt and implement our idea</a:t>
            </a:r>
            <a:endParaRPr sz="2000"/>
          </a:p>
        </p:txBody>
      </p:sp>
      <p:sp>
        <p:nvSpPr>
          <p:cNvPr id="1018" name="Google Shape;1018;p57"/>
          <p:cNvSpPr txBox="1"/>
          <p:nvPr>
            <p:ph idx="2" type="title"/>
          </p:nvPr>
        </p:nvSpPr>
        <p:spPr>
          <a:xfrm>
            <a:off x="1794975" y="1492750"/>
            <a:ext cx="966000" cy="6669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cxnSp>
        <p:nvCxnSpPr>
          <p:cNvPr id="1019" name="Google Shape;1019;p57"/>
          <p:cNvCxnSpPr/>
          <p:nvPr/>
        </p:nvCxnSpPr>
        <p:spPr>
          <a:xfrm>
            <a:off x="3020424" y="1548459"/>
            <a:ext cx="0" cy="2046600"/>
          </a:xfrm>
          <a:prstGeom prst="straightConnector1">
            <a:avLst/>
          </a:prstGeom>
          <a:noFill/>
          <a:ln cap="flat" cmpd="sng" w="9525">
            <a:solidFill>
              <a:schemeClr val="accent3"/>
            </a:solidFill>
            <a:prstDash val="solid"/>
            <a:round/>
            <a:headEnd len="med" w="med" type="none"/>
            <a:tailEnd len="med" w="med"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grpSp>
        <p:nvGrpSpPr>
          <p:cNvPr id="1024" name="Google Shape;1024;p58"/>
          <p:cNvGrpSpPr/>
          <p:nvPr/>
        </p:nvGrpSpPr>
        <p:grpSpPr>
          <a:xfrm>
            <a:off x="-1187426" y="539375"/>
            <a:ext cx="7156671" cy="4889256"/>
            <a:chOff x="-519976" y="408850"/>
            <a:chExt cx="7156671" cy="4889256"/>
          </a:xfrm>
        </p:grpSpPr>
        <p:pic>
          <p:nvPicPr>
            <p:cNvPr id="1025" name="Google Shape;1025;p58"/>
            <p:cNvPicPr preferRelativeResize="0"/>
            <p:nvPr/>
          </p:nvPicPr>
          <p:blipFill>
            <a:blip r:embed="rId3">
              <a:alphaModFix/>
            </a:blip>
            <a:stretch>
              <a:fillRect/>
            </a:stretch>
          </p:blipFill>
          <p:spPr>
            <a:xfrm>
              <a:off x="1002125" y="2093700"/>
              <a:ext cx="889225" cy="652700"/>
            </a:xfrm>
            <a:prstGeom prst="rect">
              <a:avLst/>
            </a:prstGeom>
            <a:noFill/>
            <a:ln>
              <a:noFill/>
            </a:ln>
          </p:spPr>
        </p:pic>
        <p:pic>
          <p:nvPicPr>
            <p:cNvPr id="1026" name="Google Shape;1026;p58"/>
            <p:cNvPicPr preferRelativeResize="0"/>
            <p:nvPr/>
          </p:nvPicPr>
          <p:blipFill rotWithShape="1">
            <a:blip r:embed="rId4">
              <a:alphaModFix/>
            </a:blip>
            <a:srcRect b="3762" l="0" r="59620" t="0"/>
            <a:stretch/>
          </p:blipFill>
          <p:spPr>
            <a:xfrm flipH="1">
              <a:off x="0" y="1835875"/>
              <a:ext cx="1234725" cy="1680300"/>
            </a:xfrm>
            <a:prstGeom prst="rect">
              <a:avLst/>
            </a:prstGeom>
            <a:noFill/>
            <a:ln>
              <a:noFill/>
            </a:ln>
          </p:spPr>
        </p:pic>
        <p:pic>
          <p:nvPicPr>
            <p:cNvPr id="1027" name="Google Shape;1027;p58"/>
            <p:cNvPicPr preferRelativeResize="0"/>
            <p:nvPr/>
          </p:nvPicPr>
          <p:blipFill>
            <a:blip r:embed="rId5">
              <a:alphaModFix/>
            </a:blip>
            <a:stretch>
              <a:fillRect/>
            </a:stretch>
          </p:blipFill>
          <p:spPr>
            <a:xfrm>
              <a:off x="4205700" y="3092525"/>
              <a:ext cx="1374775" cy="1040701"/>
            </a:xfrm>
            <a:prstGeom prst="rect">
              <a:avLst/>
            </a:prstGeom>
            <a:noFill/>
            <a:ln>
              <a:noFill/>
            </a:ln>
          </p:spPr>
        </p:pic>
        <p:pic>
          <p:nvPicPr>
            <p:cNvPr id="1028" name="Google Shape;1028;p58"/>
            <p:cNvPicPr preferRelativeResize="0"/>
            <p:nvPr/>
          </p:nvPicPr>
          <p:blipFill>
            <a:blip r:embed="rId6">
              <a:alphaModFix/>
            </a:blip>
            <a:stretch>
              <a:fillRect/>
            </a:stretch>
          </p:blipFill>
          <p:spPr>
            <a:xfrm>
              <a:off x="227613" y="2093700"/>
              <a:ext cx="4463575" cy="2843324"/>
            </a:xfrm>
            <a:prstGeom prst="rect">
              <a:avLst/>
            </a:prstGeom>
            <a:noFill/>
            <a:ln>
              <a:noFill/>
            </a:ln>
          </p:spPr>
        </p:pic>
        <p:pic>
          <p:nvPicPr>
            <p:cNvPr id="1029" name="Google Shape;1029;p58"/>
            <p:cNvPicPr preferRelativeResize="0"/>
            <p:nvPr/>
          </p:nvPicPr>
          <p:blipFill>
            <a:blip r:embed="rId7">
              <a:alphaModFix/>
            </a:blip>
            <a:stretch>
              <a:fillRect/>
            </a:stretch>
          </p:blipFill>
          <p:spPr>
            <a:xfrm>
              <a:off x="4952995" y="3802980"/>
              <a:ext cx="1683700" cy="1495126"/>
            </a:xfrm>
            <a:prstGeom prst="rect">
              <a:avLst/>
            </a:prstGeom>
            <a:noFill/>
            <a:ln>
              <a:noFill/>
            </a:ln>
          </p:spPr>
        </p:pic>
        <p:pic>
          <p:nvPicPr>
            <p:cNvPr id="1030" name="Google Shape;1030;p58"/>
            <p:cNvPicPr preferRelativeResize="0"/>
            <p:nvPr/>
          </p:nvPicPr>
          <p:blipFill>
            <a:blip r:embed="rId8">
              <a:alphaModFix/>
            </a:blip>
            <a:stretch>
              <a:fillRect/>
            </a:stretch>
          </p:blipFill>
          <p:spPr>
            <a:xfrm>
              <a:off x="3884623" y="4328700"/>
              <a:ext cx="1068375" cy="681625"/>
            </a:xfrm>
            <a:prstGeom prst="rect">
              <a:avLst/>
            </a:prstGeom>
            <a:noFill/>
            <a:ln>
              <a:noFill/>
            </a:ln>
          </p:spPr>
        </p:pic>
        <p:pic>
          <p:nvPicPr>
            <p:cNvPr id="1031" name="Google Shape;1031;p58"/>
            <p:cNvPicPr preferRelativeResize="0"/>
            <p:nvPr/>
          </p:nvPicPr>
          <p:blipFill>
            <a:blip r:embed="rId5">
              <a:alphaModFix/>
            </a:blip>
            <a:stretch>
              <a:fillRect/>
            </a:stretch>
          </p:blipFill>
          <p:spPr>
            <a:xfrm>
              <a:off x="3213250" y="3704175"/>
              <a:ext cx="1374775" cy="1040701"/>
            </a:xfrm>
            <a:prstGeom prst="rect">
              <a:avLst/>
            </a:prstGeom>
            <a:noFill/>
            <a:ln>
              <a:noFill/>
            </a:ln>
          </p:spPr>
        </p:pic>
        <p:pic>
          <p:nvPicPr>
            <p:cNvPr id="1032" name="Google Shape;1032;p58"/>
            <p:cNvPicPr preferRelativeResize="0"/>
            <p:nvPr/>
          </p:nvPicPr>
          <p:blipFill>
            <a:blip r:embed="rId9">
              <a:alphaModFix/>
            </a:blip>
            <a:stretch>
              <a:fillRect/>
            </a:stretch>
          </p:blipFill>
          <p:spPr>
            <a:xfrm>
              <a:off x="2612699" y="4571725"/>
              <a:ext cx="1010243" cy="726375"/>
            </a:xfrm>
            <a:prstGeom prst="rect">
              <a:avLst/>
            </a:prstGeom>
            <a:noFill/>
            <a:ln>
              <a:noFill/>
            </a:ln>
          </p:spPr>
        </p:pic>
        <p:pic>
          <p:nvPicPr>
            <p:cNvPr id="1033" name="Google Shape;1033;p58"/>
            <p:cNvPicPr preferRelativeResize="0"/>
            <p:nvPr/>
          </p:nvPicPr>
          <p:blipFill>
            <a:blip r:embed="rId3">
              <a:alphaModFix/>
            </a:blip>
            <a:stretch>
              <a:fillRect/>
            </a:stretch>
          </p:blipFill>
          <p:spPr>
            <a:xfrm>
              <a:off x="5516275" y="2939375"/>
              <a:ext cx="889225" cy="652700"/>
            </a:xfrm>
            <a:prstGeom prst="rect">
              <a:avLst/>
            </a:prstGeom>
            <a:noFill/>
            <a:ln>
              <a:noFill/>
            </a:ln>
          </p:spPr>
        </p:pic>
        <p:pic>
          <p:nvPicPr>
            <p:cNvPr id="1034" name="Google Shape;1034;p58"/>
            <p:cNvPicPr preferRelativeResize="0"/>
            <p:nvPr/>
          </p:nvPicPr>
          <p:blipFill>
            <a:blip r:embed="rId7">
              <a:alphaModFix/>
            </a:blip>
            <a:stretch>
              <a:fillRect/>
            </a:stretch>
          </p:blipFill>
          <p:spPr>
            <a:xfrm>
              <a:off x="583700" y="408850"/>
              <a:ext cx="1638800" cy="1455250"/>
            </a:xfrm>
            <a:prstGeom prst="rect">
              <a:avLst/>
            </a:prstGeom>
            <a:noFill/>
            <a:ln>
              <a:noFill/>
            </a:ln>
          </p:spPr>
        </p:pic>
        <p:pic>
          <p:nvPicPr>
            <p:cNvPr id="1035" name="Google Shape;1035;p58"/>
            <p:cNvPicPr preferRelativeResize="0"/>
            <p:nvPr/>
          </p:nvPicPr>
          <p:blipFill>
            <a:blip r:embed="rId9">
              <a:alphaModFix/>
            </a:blip>
            <a:stretch>
              <a:fillRect/>
            </a:stretch>
          </p:blipFill>
          <p:spPr>
            <a:xfrm>
              <a:off x="-519976" y="1297950"/>
              <a:ext cx="1010243" cy="726375"/>
            </a:xfrm>
            <a:prstGeom prst="rect">
              <a:avLst/>
            </a:prstGeom>
            <a:noFill/>
            <a:ln>
              <a:noFill/>
            </a:ln>
          </p:spPr>
        </p:pic>
        <p:pic>
          <p:nvPicPr>
            <p:cNvPr id="1036" name="Google Shape;1036;p58"/>
            <p:cNvPicPr preferRelativeResize="0"/>
            <p:nvPr/>
          </p:nvPicPr>
          <p:blipFill>
            <a:blip r:embed="rId9">
              <a:alphaModFix/>
            </a:blip>
            <a:stretch>
              <a:fillRect/>
            </a:stretch>
          </p:blipFill>
          <p:spPr>
            <a:xfrm>
              <a:off x="-426551" y="648850"/>
              <a:ext cx="1010243" cy="726375"/>
            </a:xfrm>
            <a:prstGeom prst="rect">
              <a:avLst/>
            </a:prstGeom>
            <a:noFill/>
            <a:ln>
              <a:noFill/>
            </a:ln>
          </p:spPr>
        </p:pic>
      </p:grpSp>
      <p:grpSp>
        <p:nvGrpSpPr>
          <p:cNvPr id="1037" name="Google Shape;1037;p58"/>
          <p:cNvGrpSpPr/>
          <p:nvPr/>
        </p:nvGrpSpPr>
        <p:grpSpPr>
          <a:xfrm>
            <a:off x="2487646" y="234646"/>
            <a:ext cx="5943001" cy="1395330"/>
            <a:chOff x="722275" y="1619641"/>
            <a:chExt cx="3044102" cy="1218309"/>
          </a:xfrm>
        </p:grpSpPr>
        <p:sp>
          <p:nvSpPr>
            <p:cNvPr id="1038" name="Google Shape;1038;p58"/>
            <p:cNvSpPr/>
            <p:nvPr/>
          </p:nvSpPr>
          <p:spPr>
            <a:xfrm>
              <a:off x="722277" y="1619641"/>
              <a:ext cx="3044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8"/>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0" name="Google Shape;1040;p58"/>
          <p:cNvSpPr txBox="1"/>
          <p:nvPr>
            <p:ph type="title"/>
          </p:nvPr>
        </p:nvSpPr>
        <p:spPr>
          <a:xfrm>
            <a:off x="2573950" y="369250"/>
            <a:ext cx="5943000" cy="110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a:t>
            </a:r>
            <a:r>
              <a:rPr lang="en"/>
              <a:t>,000,000+</a:t>
            </a:r>
            <a:endParaRPr/>
          </a:p>
        </p:txBody>
      </p:sp>
      <p:sp>
        <p:nvSpPr>
          <p:cNvPr id="1041" name="Google Shape;1041;p58"/>
          <p:cNvSpPr txBox="1"/>
          <p:nvPr>
            <p:ph idx="1" type="subTitle"/>
          </p:nvPr>
        </p:nvSpPr>
        <p:spPr>
          <a:xfrm>
            <a:off x="3656350" y="1629975"/>
            <a:ext cx="5347500" cy="153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435D74"/>
                </a:solidFill>
              </a:rPr>
              <a:t>Less than 4 days of unplanned downtime will cost</a:t>
            </a:r>
            <a:endParaRPr b="1" sz="2500">
              <a:solidFill>
                <a:srgbClr val="435D74"/>
              </a:solidFill>
            </a:endParaRPr>
          </a:p>
        </p:txBody>
      </p:sp>
      <p:sp>
        <p:nvSpPr>
          <p:cNvPr id="1042" name="Google Shape;1042;p58"/>
          <p:cNvSpPr txBox="1"/>
          <p:nvPr/>
        </p:nvSpPr>
        <p:spPr>
          <a:xfrm>
            <a:off x="6426175" y="2952450"/>
            <a:ext cx="3019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600">
                <a:solidFill>
                  <a:srgbClr val="00C3B1"/>
                </a:solidFill>
                <a:latin typeface="Karla"/>
                <a:ea typeface="Karla"/>
                <a:cs typeface="Karla"/>
                <a:sym typeface="Karla"/>
              </a:rPr>
              <a:t>27 DAYS!</a:t>
            </a:r>
            <a:endParaRPr b="1" sz="3600">
              <a:solidFill>
                <a:srgbClr val="00C3B1"/>
              </a:solidFill>
              <a:latin typeface="Karla"/>
              <a:ea typeface="Karla"/>
              <a:cs typeface="Karla"/>
              <a:sym typeface="Karla"/>
            </a:endParaRPr>
          </a:p>
        </p:txBody>
      </p:sp>
      <p:sp>
        <p:nvSpPr>
          <p:cNvPr id="1043" name="Google Shape;1043;p58"/>
          <p:cNvSpPr txBox="1"/>
          <p:nvPr>
            <p:ph idx="1"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Liyi</a:t>
            </a:r>
            <a:endParaRPr b="1" sz="1700"/>
          </a:p>
          <a:p>
            <a:pPr indent="0" lvl="0" marL="0" rtl="0" algn="l">
              <a:spcBef>
                <a:spcPts val="0"/>
              </a:spcBef>
              <a:spcAft>
                <a:spcPts val="0"/>
              </a:spcAft>
              <a:buNone/>
            </a:pPr>
            <a:r>
              <a:t/>
            </a:r>
            <a:endParaRPr sz="1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59"/>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Predictive Maintenance</a:t>
            </a:r>
            <a:endParaRPr/>
          </a:p>
        </p:txBody>
      </p:sp>
      <p:sp>
        <p:nvSpPr>
          <p:cNvPr id="1049" name="Google Shape;1049;p59"/>
          <p:cNvSpPr txBox="1"/>
          <p:nvPr>
            <p:ph idx="2" type="title"/>
          </p:nvPr>
        </p:nvSpPr>
        <p:spPr>
          <a:xfrm>
            <a:off x="-33450" y="1041925"/>
            <a:ext cx="4077900" cy="7890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AutoNum type="arabicPeriod"/>
            </a:pPr>
            <a:r>
              <a:rPr lang="en" sz="2000"/>
              <a:t>Rule-Based Alerts through Real-time Monitoring</a:t>
            </a:r>
            <a:endParaRPr sz="2000"/>
          </a:p>
        </p:txBody>
      </p:sp>
      <p:sp>
        <p:nvSpPr>
          <p:cNvPr id="1050" name="Google Shape;1050;p59"/>
          <p:cNvSpPr txBox="1"/>
          <p:nvPr>
            <p:ph idx="1" type="subTitle"/>
          </p:nvPr>
        </p:nvSpPr>
        <p:spPr>
          <a:xfrm>
            <a:off x="560700" y="1830925"/>
            <a:ext cx="3324300" cy="26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CART model, a monitoring system can be implemented that triggers alerts when the conditions specified in the rules are met.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logistic regression model can provide probabilities of failure, which can be used alongside the rule-based system to make better decisions.</a:t>
            </a:r>
            <a:endParaRPr/>
          </a:p>
        </p:txBody>
      </p:sp>
      <p:pic>
        <p:nvPicPr>
          <p:cNvPr id="1051" name="Google Shape;1051;p59"/>
          <p:cNvPicPr preferRelativeResize="0"/>
          <p:nvPr/>
        </p:nvPicPr>
        <p:blipFill>
          <a:blip r:embed="rId3">
            <a:alphaModFix/>
          </a:blip>
          <a:stretch>
            <a:fillRect/>
          </a:stretch>
        </p:blipFill>
        <p:spPr>
          <a:xfrm>
            <a:off x="3880900" y="1569275"/>
            <a:ext cx="4880775" cy="3034825"/>
          </a:xfrm>
          <a:prstGeom prst="rect">
            <a:avLst/>
          </a:prstGeom>
          <a:noFill/>
          <a:ln>
            <a:noFill/>
          </a:ln>
        </p:spPr>
      </p:pic>
      <p:sp>
        <p:nvSpPr>
          <p:cNvPr id="1052" name="Google Shape;1052;p59"/>
          <p:cNvSpPr/>
          <p:nvPr/>
        </p:nvSpPr>
        <p:spPr>
          <a:xfrm rot="8100000">
            <a:off x="7363641" y="2055823"/>
            <a:ext cx="461175" cy="335593"/>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Karla"/>
              <a:ea typeface="Karla"/>
              <a:cs typeface="Karla"/>
              <a:sym typeface="Karla"/>
            </a:endParaRPr>
          </a:p>
        </p:txBody>
      </p:sp>
      <p:sp>
        <p:nvSpPr>
          <p:cNvPr id="1053" name="Google Shape;1053;p59"/>
          <p:cNvSpPr/>
          <p:nvPr/>
        </p:nvSpPr>
        <p:spPr>
          <a:xfrm rot="8100000">
            <a:off x="8306691" y="2619223"/>
            <a:ext cx="461175" cy="335593"/>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Karla"/>
              <a:ea typeface="Karla"/>
              <a:cs typeface="Karla"/>
              <a:sym typeface="Karla"/>
            </a:endParaRPr>
          </a:p>
        </p:txBody>
      </p:sp>
      <p:sp>
        <p:nvSpPr>
          <p:cNvPr id="1054" name="Google Shape;1054;p59"/>
          <p:cNvSpPr/>
          <p:nvPr/>
        </p:nvSpPr>
        <p:spPr>
          <a:xfrm rot="-2950095">
            <a:off x="8002422" y="4583347"/>
            <a:ext cx="461122" cy="335421"/>
          </a:xfrm>
          <a:prstGeom prst="rightArrow">
            <a:avLst>
              <a:gd fmla="val 50000" name="adj1"/>
              <a:gd fmla="val 50000" name="adj2"/>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Karla"/>
              <a:ea typeface="Karla"/>
              <a:cs typeface="Karla"/>
              <a:sym typeface="Karla"/>
            </a:endParaRPr>
          </a:p>
        </p:txBody>
      </p:sp>
      <p:sp>
        <p:nvSpPr>
          <p:cNvPr id="1055" name="Google Shape;1055;p59"/>
          <p:cNvSpPr txBox="1"/>
          <p:nvPr>
            <p:ph idx="6"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Liyi</a:t>
            </a:r>
            <a:endParaRPr b="1" sz="1700"/>
          </a:p>
          <a:p>
            <a:pPr indent="0" lvl="0" marL="0" rtl="0" algn="l">
              <a:spcBef>
                <a:spcPts val="0"/>
              </a:spcBef>
              <a:spcAft>
                <a:spcPts val="0"/>
              </a:spcAft>
              <a:buNone/>
            </a:pPr>
            <a:r>
              <a:t/>
            </a:r>
            <a:endParaRPr sz="17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60"/>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Predictive Maintenance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61" name="Google Shape;1061;p60"/>
          <p:cNvSpPr txBox="1"/>
          <p:nvPr>
            <p:ph type="title"/>
          </p:nvPr>
        </p:nvSpPr>
        <p:spPr>
          <a:xfrm>
            <a:off x="631025" y="1144476"/>
            <a:ext cx="25062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Operational Adjustments</a:t>
            </a:r>
            <a:endParaRPr/>
          </a:p>
        </p:txBody>
      </p:sp>
      <p:sp>
        <p:nvSpPr>
          <p:cNvPr id="1062" name="Google Shape;1062;p60"/>
          <p:cNvSpPr txBox="1"/>
          <p:nvPr>
            <p:ph idx="2" type="title"/>
          </p:nvPr>
        </p:nvSpPr>
        <p:spPr>
          <a:xfrm>
            <a:off x="5226425" y="1087875"/>
            <a:ext cx="2703600" cy="55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a:t>
            </a:r>
            <a:r>
              <a:rPr lang="en"/>
              <a:t>Resource Optimization</a:t>
            </a:r>
            <a:endParaRPr/>
          </a:p>
        </p:txBody>
      </p:sp>
      <p:sp>
        <p:nvSpPr>
          <p:cNvPr id="1063" name="Google Shape;1063;p60"/>
          <p:cNvSpPr txBox="1"/>
          <p:nvPr>
            <p:ph idx="1" type="subTitle"/>
          </p:nvPr>
        </p:nvSpPr>
        <p:spPr>
          <a:xfrm>
            <a:off x="5188700" y="2023625"/>
            <a:ext cx="2506200" cy="192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Prioritise maintenance resources to equipment that frequently operates near the failure conditions. </a:t>
            </a:r>
            <a:endParaRPr/>
          </a:p>
        </p:txBody>
      </p:sp>
      <p:sp>
        <p:nvSpPr>
          <p:cNvPr id="1064" name="Google Shape;1064;p60"/>
          <p:cNvSpPr txBox="1"/>
          <p:nvPr>
            <p:ph idx="3" type="subTitle"/>
          </p:nvPr>
        </p:nvSpPr>
        <p:spPr>
          <a:xfrm>
            <a:off x="631025" y="1982525"/>
            <a:ext cx="2703600" cy="249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djust operational parameters that are significant to avoid entering high-risk zones. </a:t>
            </a:r>
            <a:endParaRPr/>
          </a:p>
        </p:txBody>
      </p:sp>
      <p:pic>
        <p:nvPicPr>
          <p:cNvPr id="1065" name="Google Shape;1065;p60"/>
          <p:cNvPicPr preferRelativeResize="0"/>
          <p:nvPr/>
        </p:nvPicPr>
        <p:blipFill>
          <a:blip r:embed="rId3">
            <a:alphaModFix/>
          </a:blip>
          <a:stretch>
            <a:fillRect/>
          </a:stretch>
        </p:blipFill>
        <p:spPr>
          <a:xfrm>
            <a:off x="7530650" y="3950225"/>
            <a:ext cx="1253150" cy="919825"/>
          </a:xfrm>
          <a:prstGeom prst="rect">
            <a:avLst/>
          </a:prstGeom>
          <a:noFill/>
          <a:ln>
            <a:noFill/>
          </a:ln>
        </p:spPr>
      </p:pic>
      <p:pic>
        <p:nvPicPr>
          <p:cNvPr id="1066" name="Google Shape;1066;p60"/>
          <p:cNvPicPr preferRelativeResize="0"/>
          <p:nvPr/>
        </p:nvPicPr>
        <p:blipFill>
          <a:blip r:embed="rId4">
            <a:alphaModFix/>
          </a:blip>
          <a:stretch>
            <a:fillRect/>
          </a:stretch>
        </p:blipFill>
        <p:spPr>
          <a:xfrm>
            <a:off x="92045" y="3544005"/>
            <a:ext cx="1683700" cy="1495126"/>
          </a:xfrm>
          <a:prstGeom prst="rect">
            <a:avLst/>
          </a:prstGeom>
          <a:noFill/>
          <a:ln>
            <a:noFill/>
          </a:ln>
        </p:spPr>
      </p:pic>
      <p:pic>
        <p:nvPicPr>
          <p:cNvPr id="1067" name="Google Shape;1067;p60"/>
          <p:cNvPicPr preferRelativeResize="0"/>
          <p:nvPr/>
        </p:nvPicPr>
        <p:blipFill>
          <a:blip r:embed="rId5">
            <a:alphaModFix/>
          </a:blip>
          <a:stretch>
            <a:fillRect/>
          </a:stretch>
        </p:blipFill>
        <p:spPr>
          <a:xfrm>
            <a:off x="3633337" y="1791312"/>
            <a:ext cx="1010243" cy="726375"/>
          </a:xfrm>
          <a:prstGeom prst="rect">
            <a:avLst/>
          </a:prstGeom>
          <a:noFill/>
          <a:ln>
            <a:noFill/>
          </a:ln>
        </p:spPr>
      </p:pic>
      <p:sp>
        <p:nvSpPr>
          <p:cNvPr id="1068" name="Google Shape;1068;p60"/>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Liyi</a:t>
            </a:r>
            <a:endParaRPr b="1" sz="1700"/>
          </a:p>
          <a:p>
            <a:pPr indent="0" lvl="0" marL="0" rtl="0" algn="l">
              <a:spcBef>
                <a:spcPts val="0"/>
              </a:spcBef>
              <a:spcAft>
                <a:spcPts val="0"/>
              </a:spcAft>
              <a:buNone/>
            </a:pPr>
            <a:r>
              <a:t/>
            </a:r>
            <a:endParaRPr sz="17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61"/>
          <p:cNvSpPr txBox="1"/>
          <p:nvPr>
            <p:ph idx="4"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Predictive Maintenance</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074" name="Google Shape;1074;p61"/>
          <p:cNvSpPr txBox="1"/>
          <p:nvPr>
            <p:ph idx="2" type="title"/>
          </p:nvPr>
        </p:nvSpPr>
        <p:spPr>
          <a:xfrm>
            <a:off x="2698475" y="1326100"/>
            <a:ext cx="6051900" cy="92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4. Equipment Design and Purchasing</a:t>
            </a:r>
            <a:endParaRPr/>
          </a:p>
        </p:txBody>
      </p:sp>
      <p:sp>
        <p:nvSpPr>
          <p:cNvPr id="1075" name="Google Shape;1075;p61"/>
          <p:cNvSpPr txBox="1"/>
          <p:nvPr>
            <p:ph idx="1" type="subTitle"/>
          </p:nvPr>
        </p:nvSpPr>
        <p:spPr>
          <a:xfrm>
            <a:off x="3735850" y="1919125"/>
            <a:ext cx="4854300" cy="26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Aramco can use the data to make informed decisions in the design and purchase of new equipment.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New equipment can be designed or selected to operate more reliably under those conditions.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Companies using predictive maintenance achieve a 5 to 10% improvement in production efficiency, and a 20 to 30% decrease in maintenance costs compared to using time-driven maintenance philosophies.</a:t>
            </a:r>
            <a:endParaRPr/>
          </a:p>
        </p:txBody>
      </p:sp>
      <p:pic>
        <p:nvPicPr>
          <p:cNvPr id="1076" name="Google Shape;1076;p61"/>
          <p:cNvPicPr preferRelativeResize="0"/>
          <p:nvPr/>
        </p:nvPicPr>
        <p:blipFill>
          <a:blip r:embed="rId3">
            <a:alphaModFix/>
          </a:blip>
          <a:stretch>
            <a:fillRect/>
          </a:stretch>
        </p:blipFill>
        <p:spPr>
          <a:xfrm>
            <a:off x="8137550" y="4446800"/>
            <a:ext cx="889225" cy="652700"/>
          </a:xfrm>
          <a:prstGeom prst="rect">
            <a:avLst/>
          </a:prstGeom>
          <a:noFill/>
          <a:ln>
            <a:noFill/>
          </a:ln>
        </p:spPr>
      </p:pic>
      <p:pic>
        <p:nvPicPr>
          <p:cNvPr id="1077" name="Google Shape;1077;p61"/>
          <p:cNvPicPr preferRelativeResize="0"/>
          <p:nvPr/>
        </p:nvPicPr>
        <p:blipFill>
          <a:blip r:embed="rId4">
            <a:alphaModFix/>
          </a:blip>
          <a:stretch>
            <a:fillRect/>
          </a:stretch>
        </p:blipFill>
        <p:spPr>
          <a:xfrm>
            <a:off x="-153550" y="-116312"/>
            <a:ext cx="1543842" cy="1600200"/>
          </a:xfrm>
          <a:prstGeom prst="rect">
            <a:avLst/>
          </a:prstGeom>
          <a:noFill/>
          <a:ln>
            <a:noFill/>
          </a:ln>
        </p:spPr>
      </p:pic>
      <p:pic>
        <p:nvPicPr>
          <p:cNvPr id="1078" name="Google Shape;1078;p61"/>
          <p:cNvPicPr preferRelativeResize="0"/>
          <p:nvPr/>
        </p:nvPicPr>
        <p:blipFill>
          <a:blip r:embed="rId5">
            <a:alphaModFix/>
          </a:blip>
          <a:stretch>
            <a:fillRect/>
          </a:stretch>
        </p:blipFill>
        <p:spPr>
          <a:xfrm>
            <a:off x="164825" y="3706133"/>
            <a:ext cx="934572" cy="1090259"/>
          </a:xfrm>
          <a:prstGeom prst="rect">
            <a:avLst/>
          </a:prstGeom>
          <a:noFill/>
          <a:ln>
            <a:noFill/>
          </a:ln>
        </p:spPr>
      </p:pic>
      <p:pic>
        <p:nvPicPr>
          <p:cNvPr id="1079" name="Google Shape;1079;p61"/>
          <p:cNvPicPr preferRelativeResize="0"/>
          <p:nvPr/>
        </p:nvPicPr>
        <p:blipFill>
          <a:blip r:embed="rId6">
            <a:alphaModFix/>
          </a:blip>
          <a:stretch>
            <a:fillRect/>
          </a:stretch>
        </p:blipFill>
        <p:spPr>
          <a:xfrm>
            <a:off x="517879" y="1408425"/>
            <a:ext cx="1339140" cy="1081742"/>
          </a:xfrm>
          <a:prstGeom prst="rect">
            <a:avLst/>
          </a:prstGeom>
          <a:noFill/>
          <a:ln>
            <a:noFill/>
          </a:ln>
        </p:spPr>
      </p:pic>
      <p:pic>
        <p:nvPicPr>
          <p:cNvPr id="1080" name="Google Shape;1080;p61"/>
          <p:cNvPicPr preferRelativeResize="0"/>
          <p:nvPr/>
        </p:nvPicPr>
        <p:blipFill>
          <a:blip r:embed="rId7">
            <a:alphaModFix/>
          </a:blip>
          <a:stretch>
            <a:fillRect/>
          </a:stretch>
        </p:blipFill>
        <p:spPr>
          <a:xfrm>
            <a:off x="1587566" y="2113199"/>
            <a:ext cx="1422124" cy="1064706"/>
          </a:xfrm>
          <a:prstGeom prst="rect">
            <a:avLst/>
          </a:prstGeom>
          <a:noFill/>
          <a:ln>
            <a:noFill/>
          </a:ln>
        </p:spPr>
      </p:pic>
      <p:pic>
        <p:nvPicPr>
          <p:cNvPr id="1081" name="Google Shape;1081;p61"/>
          <p:cNvPicPr preferRelativeResize="0"/>
          <p:nvPr/>
        </p:nvPicPr>
        <p:blipFill>
          <a:blip r:embed="rId8">
            <a:alphaModFix/>
          </a:blip>
          <a:stretch>
            <a:fillRect/>
          </a:stretch>
        </p:blipFill>
        <p:spPr>
          <a:xfrm>
            <a:off x="327683" y="2543306"/>
            <a:ext cx="1372174" cy="1064706"/>
          </a:xfrm>
          <a:prstGeom prst="rect">
            <a:avLst/>
          </a:prstGeom>
          <a:noFill/>
          <a:ln>
            <a:noFill/>
          </a:ln>
        </p:spPr>
      </p:pic>
      <p:pic>
        <p:nvPicPr>
          <p:cNvPr id="1082" name="Google Shape;1082;p61"/>
          <p:cNvPicPr preferRelativeResize="0"/>
          <p:nvPr/>
        </p:nvPicPr>
        <p:blipFill>
          <a:blip r:embed="rId9">
            <a:alphaModFix/>
          </a:blip>
          <a:stretch>
            <a:fillRect/>
          </a:stretch>
        </p:blipFill>
        <p:spPr>
          <a:xfrm>
            <a:off x="8092011" y="223088"/>
            <a:ext cx="980300" cy="921375"/>
          </a:xfrm>
          <a:prstGeom prst="rect">
            <a:avLst/>
          </a:prstGeom>
          <a:noFill/>
          <a:ln>
            <a:noFill/>
          </a:ln>
        </p:spPr>
      </p:pic>
      <p:pic>
        <p:nvPicPr>
          <p:cNvPr id="1083" name="Google Shape;1083;p61"/>
          <p:cNvPicPr preferRelativeResize="0"/>
          <p:nvPr/>
        </p:nvPicPr>
        <p:blipFill>
          <a:blip r:embed="rId10">
            <a:alphaModFix/>
          </a:blip>
          <a:stretch>
            <a:fillRect/>
          </a:stretch>
        </p:blipFill>
        <p:spPr>
          <a:xfrm>
            <a:off x="-1162081" y="2571626"/>
            <a:ext cx="838026" cy="1381126"/>
          </a:xfrm>
          <a:prstGeom prst="rect">
            <a:avLst/>
          </a:prstGeom>
          <a:noFill/>
          <a:ln>
            <a:noFill/>
          </a:ln>
        </p:spPr>
      </p:pic>
      <p:pic>
        <p:nvPicPr>
          <p:cNvPr id="1084" name="Google Shape;1084;p61"/>
          <p:cNvPicPr preferRelativeResize="0"/>
          <p:nvPr/>
        </p:nvPicPr>
        <p:blipFill>
          <a:blip r:embed="rId11">
            <a:alphaModFix/>
          </a:blip>
          <a:stretch>
            <a:fillRect/>
          </a:stretch>
        </p:blipFill>
        <p:spPr>
          <a:xfrm>
            <a:off x="2075122" y="3219032"/>
            <a:ext cx="934578" cy="969970"/>
          </a:xfrm>
          <a:prstGeom prst="rect">
            <a:avLst/>
          </a:prstGeom>
          <a:noFill/>
          <a:ln>
            <a:noFill/>
          </a:ln>
        </p:spPr>
      </p:pic>
      <p:pic>
        <p:nvPicPr>
          <p:cNvPr id="1085" name="Google Shape;1085;p61"/>
          <p:cNvPicPr preferRelativeResize="0"/>
          <p:nvPr/>
        </p:nvPicPr>
        <p:blipFill>
          <a:blip r:embed="rId12">
            <a:alphaModFix/>
          </a:blip>
          <a:stretch>
            <a:fillRect/>
          </a:stretch>
        </p:blipFill>
        <p:spPr>
          <a:xfrm>
            <a:off x="1421345" y="4133039"/>
            <a:ext cx="435677" cy="714436"/>
          </a:xfrm>
          <a:prstGeom prst="rect">
            <a:avLst/>
          </a:prstGeom>
          <a:noFill/>
          <a:ln>
            <a:noFill/>
          </a:ln>
        </p:spPr>
      </p:pic>
      <p:pic>
        <p:nvPicPr>
          <p:cNvPr id="1086" name="Google Shape;1086;p61"/>
          <p:cNvPicPr preferRelativeResize="0"/>
          <p:nvPr/>
        </p:nvPicPr>
        <p:blipFill>
          <a:blip r:embed="rId13">
            <a:alphaModFix/>
          </a:blip>
          <a:stretch>
            <a:fillRect/>
          </a:stretch>
        </p:blipFill>
        <p:spPr>
          <a:xfrm>
            <a:off x="-866537" y="1819268"/>
            <a:ext cx="1171335" cy="1152525"/>
          </a:xfrm>
          <a:prstGeom prst="rect">
            <a:avLst/>
          </a:prstGeom>
          <a:noFill/>
          <a:ln>
            <a:noFill/>
          </a:ln>
        </p:spPr>
      </p:pic>
      <p:sp>
        <p:nvSpPr>
          <p:cNvPr id="1087" name="Google Shape;1087;p61"/>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Liyi</a:t>
            </a:r>
            <a:endParaRPr b="1" sz="1700"/>
          </a:p>
          <a:p>
            <a:pPr indent="0" lvl="0" marL="0" rtl="0" algn="l">
              <a:spcBef>
                <a:spcPts val="0"/>
              </a:spcBef>
              <a:spcAft>
                <a:spcPts val="0"/>
              </a:spcAft>
              <a:buNone/>
            </a:pPr>
            <a:r>
              <a:t/>
            </a:r>
            <a:endParaRPr sz="17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62"/>
          <p:cNvSpPr txBox="1"/>
          <p:nvPr>
            <p:ph type="title"/>
          </p:nvPr>
        </p:nvSpPr>
        <p:spPr>
          <a:xfrm>
            <a:off x="720000" y="292625"/>
            <a:ext cx="7704000" cy="89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Navigating the Alternative Energy Market</a:t>
            </a:r>
            <a:endParaRPr sz="2600"/>
          </a:p>
        </p:txBody>
      </p:sp>
      <p:sp>
        <p:nvSpPr>
          <p:cNvPr id="1093" name="Google Shape;1093;p62"/>
          <p:cNvSpPr txBox="1"/>
          <p:nvPr>
            <p:ph idx="2" type="title"/>
          </p:nvPr>
        </p:nvSpPr>
        <p:spPr>
          <a:xfrm>
            <a:off x="117375" y="841400"/>
            <a:ext cx="4077900" cy="789000"/>
          </a:xfrm>
          <a:prstGeom prst="rect">
            <a:avLst/>
          </a:prstGeom>
        </p:spPr>
        <p:txBody>
          <a:bodyPr anchorCtr="0" anchor="ctr" bIns="91425" lIns="91425" spcFirstLastPara="1" rIns="91425" wrap="square" tIns="91425">
            <a:noAutofit/>
          </a:bodyPr>
          <a:lstStyle/>
          <a:p>
            <a:pPr indent="-355600" lvl="0" marL="457200" rtl="0" algn="l">
              <a:spcBef>
                <a:spcPts val="0"/>
              </a:spcBef>
              <a:spcAft>
                <a:spcPts val="0"/>
              </a:spcAft>
              <a:buSzPts val="2000"/>
              <a:buAutoNum type="arabicPeriod"/>
            </a:pPr>
            <a:r>
              <a:rPr lang="en" sz="2000"/>
              <a:t>Demand Forecasting </a:t>
            </a:r>
            <a:endParaRPr sz="2000"/>
          </a:p>
        </p:txBody>
      </p:sp>
      <p:sp>
        <p:nvSpPr>
          <p:cNvPr id="1094" name="Google Shape;1094;p62"/>
          <p:cNvSpPr txBox="1"/>
          <p:nvPr>
            <p:ph idx="1" type="subTitle"/>
          </p:nvPr>
        </p:nvSpPr>
        <p:spPr>
          <a:xfrm>
            <a:off x="632800" y="1569275"/>
            <a:ext cx="3324300" cy="154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Linear Regression using C02 Emissions and Energy Intensity.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Aramco can implement a demand forecasting system using these variables as key inputs.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095" name="Google Shape;1095;p62"/>
          <p:cNvSpPr txBox="1"/>
          <p:nvPr>
            <p:ph idx="2" type="title"/>
          </p:nvPr>
        </p:nvSpPr>
        <p:spPr>
          <a:xfrm>
            <a:off x="4195275" y="1004200"/>
            <a:ext cx="4077900" cy="78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2. Market Diversification Strategies</a:t>
            </a:r>
            <a:endParaRPr sz="2000"/>
          </a:p>
        </p:txBody>
      </p:sp>
      <p:sp>
        <p:nvSpPr>
          <p:cNvPr id="1096" name="Google Shape;1096;p62"/>
          <p:cNvSpPr txBox="1"/>
          <p:nvPr>
            <p:ph idx="1" type="subTitle"/>
          </p:nvPr>
        </p:nvSpPr>
        <p:spPr>
          <a:xfrm>
            <a:off x="4390000" y="1739025"/>
            <a:ext cx="3324300" cy="3054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Aramco can target investment in renewable energy in regions where C02 Emissions and energy intensity cross the identified thresholds, which indicate a high potential for renewable adoption.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will allow Aramco to make more precise investment decisions.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a:t>
            </a:r>
            <a:r>
              <a:rPr lang="en"/>
              <a:t>egions with higher energy intensity are more likely to adopt renewable energy sources more aggressively. </a:t>
            </a:r>
            <a:endParaRPr/>
          </a:p>
        </p:txBody>
      </p:sp>
      <p:pic>
        <p:nvPicPr>
          <p:cNvPr id="1097" name="Google Shape;1097;p62"/>
          <p:cNvPicPr preferRelativeResize="0"/>
          <p:nvPr/>
        </p:nvPicPr>
        <p:blipFill>
          <a:blip r:embed="rId3">
            <a:alphaModFix/>
          </a:blip>
          <a:stretch>
            <a:fillRect/>
          </a:stretch>
        </p:blipFill>
        <p:spPr>
          <a:xfrm>
            <a:off x="3119075" y="3904338"/>
            <a:ext cx="838025" cy="824575"/>
          </a:xfrm>
          <a:prstGeom prst="rect">
            <a:avLst/>
          </a:prstGeom>
          <a:noFill/>
          <a:ln>
            <a:noFill/>
          </a:ln>
        </p:spPr>
      </p:pic>
      <p:pic>
        <p:nvPicPr>
          <p:cNvPr id="1098" name="Google Shape;1098;p62"/>
          <p:cNvPicPr preferRelativeResize="0"/>
          <p:nvPr/>
        </p:nvPicPr>
        <p:blipFill>
          <a:blip r:embed="rId4">
            <a:alphaModFix/>
          </a:blip>
          <a:stretch>
            <a:fillRect/>
          </a:stretch>
        </p:blipFill>
        <p:spPr>
          <a:xfrm>
            <a:off x="8226040" y="3904350"/>
            <a:ext cx="639035" cy="1053176"/>
          </a:xfrm>
          <a:prstGeom prst="rect">
            <a:avLst/>
          </a:prstGeom>
          <a:noFill/>
          <a:ln>
            <a:noFill/>
          </a:ln>
        </p:spPr>
      </p:pic>
      <p:sp>
        <p:nvSpPr>
          <p:cNvPr id="1099" name="Google Shape;1099;p62"/>
          <p:cNvSpPr txBox="1"/>
          <p:nvPr>
            <p:ph idx="6"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Liyi</a:t>
            </a:r>
            <a:endParaRPr b="1" sz="1700"/>
          </a:p>
          <a:p>
            <a:pPr indent="0" lvl="0" marL="0" rtl="0" algn="l">
              <a:spcBef>
                <a:spcPts val="0"/>
              </a:spcBef>
              <a:spcAft>
                <a:spcPts val="0"/>
              </a:spcAft>
              <a:buNone/>
            </a:pPr>
            <a:r>
              <a:t/>
            </a:r>
            <a:endParaRPr sz="1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3" name="Shape 1103"/>
        <p:cNvGrpSpPr/>
        <p:nvPr/>
      </p:nvGrpSpPr>
      <p:grpSpPr>
        <a:xfrm>
          <a:off x="0" y="0"/>
          <a:ext cx="0" cy="0"/>
          <a:chOff x="0" y="0"/>
          <a:chExt cx="0" cy="0"/>
        </a:xfrm>
      </p:grpSpPr>
      <p:sp>
        <p:nvSpPr>
          <p:cNvPr id="1104" name="Google Shape;1104;p63"/>
          <p:cNvSpPr txBox="1"/>
          <p:nvPr>
            <p:ph type="title"/>
          </p:nvPr>
        </p:nvSpPr>
        <p:spPr>
          <a:xfrm>
            <a:off x="720000" y="292625"/>
            <a:ext cx="7704000" cy="89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600"/>
              <a:t>Navigating the Alternative Energy Market</a:t>
            </a:r>
            <a:endParaRPr sz="2600"/>
          </a:p>
        </p:txBody>
      </p:sp>
      <p:sp>
        <p:nvSpPr>
          <p:cNvPr id="1105" name="Google Shape;1105;p63"/>
          <p:cNvSpPr txBox="1"/>
          <p:nvPr>
            <p:ph idx="2" type="title"/>
          </p:nvPr>
        </p:nvSpPr>
        <p:spPr>
          <a:xfrm>
            <a:off x="510625" y="1004200"/>
            <a:ext cx="4077900" cy="789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000"/>
              <a:t>3.  Policy Analysis</a:t>
            </a:r>
            <a:r>
              <a:rPr lang="en" sz="2000"/>
              <a:t> </a:t>
            </a:r>
            <a:endParaRPr sz="2000"/>
          </a:p>
        </p:txBody>
      </p:sp>
      <p:sp>
        <p:nvSpPr>
          <p:cNvPr id="1106" name="Google Shape;1106;p63"/>
          <p:cNvSpPr txBox="1"/>
          <p:nvPr>
            <p:ph idx="1" type="subTitle"/>
          </p:nvPr>
        </p:nvSpPr>
        <p:spPr>
          <a:xfrm>
            <a:off x="632800" y="1721675"/>
            <a:ext cx="4215900" cy="30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C02 Emissions and Energy Intensity in the Linear Regression model highlight that policy changes affecting these variables are likely to have a significant impact on the renewable energy market.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Aramco can engage in policy analysis and advocacy in line with their ESG goals.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Aramco could also create an adaptive business model that can capture the impact on renewable energy demand accurately.</a:t>
            </a:r>
            <a:endParaRPr/>
          </a:p>
        </p:txBody>
      </p:sp>
      <p:grpSp>
        <p:nvGrpSpPr>
          <p:cNvPr id="1107" name="Google Shape;1107;p63"/>
          <p:cNvGrpSpPr/>
          <p:nvPr/>
        </p:nvGrpSpPr>
        <p:grpSpPr>
          <a:xfrm>
            <a:off x="5404624" y="1190825"/>
            <a:ext cx="7156671" cy="4889256"/>
            <a:chOff x="-519976" y="408850"/>
            <a:chExt cx="7156671" cy="4889256"/>
          </a:xfrm>
        </p:grpSpPr>
        <p:pic>
          <p:nvPicPr>
            <p:cNvPr id="1108" name="Google Shape;1108;p63"/>
            <p:cNvPicPr preferRelativeResize="0"/>
            <p:nvPr/>
          </p:nvPicPr>
          <p:blipFill>
            <a:blip r:embed="rId3">
              <a:alphaModFix/>
            </a:blip>
            <a:stretch>
              <a:fillRect/>
            </a:stretch>
          </p:blipFill>
          <p:spPr>
            <a:xfrm>
              <a:off x="1002125" y="2093700"/>
              <a:ext cx="889225" cy="652700"/>
            </a:xfrm>
            <a:prstGeom prst="rect">
              <a:avLst/>
            </a:prstGeom>
            <a:noFill/>
            <a:ln>
              <a:noFill/>
            </a:ln>
          </p:spPr>
        </p:pic>
        <p:pic>
          <p:nvPicPr>
            <p:cNvPr id="1109" name="Google Shape;1109;p63"/>
            <p:cNvPicPr preferRelativeResize="0"/>
            <p:nvPr/>
          </p:nvPicPr>
          <p:blipFill rotWithShape="1">
            <a:blip r:embed="rId4">
              <a:alphaModFix/>
            </a:blip>
            <a:srcRect b="3762" l="0" r="59620" t="0"/>
            <a:stretch/>
          </p:blipFill>
          <p:spPr>
            <a:xfrm flipH="1">
              <a:off x="0" y="1835875"/>
              <a:ext cx="1234725" cy="1680300"/>
            </a:xfrm>
            <a:prstGeom prst="rect">
              <a:avLst/>
            </a:prstGeom>
            <a:noFill/>
            <a:ln>
              <a:noFill/>
            </a:ln>
          </p:spPr>
        </p:pic>
        <p:pic>
          <p:nvPicPr>
            <p:cNvPr id="1110" name="Google Shape;1110;p63"/>
            <p:cNvPicPr preferRelativeResize="0"/>
            <p:nvPr/>
          </p:nvPicPr>
          <p:blipFill>
            <a:blip r:embed="rId5">
              <a:alphaModFix/>
            </a:blip>
            <a:stretch>
              <a:fillRect/>
            </a:stretch>
          </p:blipFill>
          <p:spPr>
            <a:xfrm>
              <a:off x="4205700" y="3092525"/>
              <a:ext cx="1374775" cy="1040701"/>
            </a:xfrm>
            <a:prstGeom prst="rect">
              <a:avLst/>
            </a:prstGeom>
            <a:noFill/>
            <a:ln>
              <a:noFill/>
            </a:ln>
          </p:spPr>
        </p:pic>
        <p:pic>
          <p:nvPicPr>
            <p:cNvPr id="1111" name="Google Shape;1111;p63"/>
            <p:cNvPicPr preferRelativeResize="0"/>
            <p:nvPr/>
          </p:nvPicPr>
          <p:blipFill>
            <a:blip r:embed="rId6">
              <a:alphaModFix/>
            </a:blip>
            <a:stretch>
              <a:fillRect/>
            </a:stretch>
          </p:blipFill>
          <p:spPr>
            <a:xfrm>
              <a:off x="227613" y="2093700"/>
              <a:ext cx="4463575" cy="2843324"/>
            </a:xfrm>
            <a:prstGeom prst="rect">
              <a:avLst/>
            </a:prstGeom>
            <a:noFill/>
            <a:ln>
              <a:noFill/>
            </a:ln>
          </p:spPr>
        </p:pic>
        <p:pic>
          <p:nvPicPr>
            <p:cNvPr id="1112" name="Google Shape;1112;p63"/>
            <p:cNvPicPr preferRelativeResize="0"/>
            <p:nvPr/>
          </p:nvPicPr>
          <p:blipFill>
            <a:blip r:embed="rId7">
              <a:alphaModFix/>
            </a:blip>
            <a:stretch>
              <a:fillRect/>
            </a:stretch>
          </p:blipFill>
          <p:spPr>
            <a:xfrm>
              <a:off x="4952995" y="3802980"/>
              <a:ext cx="1683700" cy="1495126"/>
            </a:xfrm>
            <a:prstGeom prst="rect">
              <a:avLst/>
            </a:prstGeom>
            <a:noFill/>
            <a:ln>
              <a:noFill/>
            </a:ln>
          </p:spPr>
        </p:pic>
        <p:pic>
          <p:nvPicPr>
            <p:cNvPr id="1113" name="Google Shape;1113;p63"/>
            <p:cNvPicPr preferRelativeResize="0"/>
            <p:nvPr/>
          </p:nvPicPr>
          <p:blipFill>
            <a:blip r:embed="rId8">
              <a:alphaModFix/>
            </a:blip>
            <a:stretch>
              <a:fillRect/>
            </a:stretch>
          </p:blipFill>
          <p:spPr>
            <a:xfrm>
              <a:off x="3884623" y="4328700"/>
              <a:ext cx="1068375" cy="681625"/>
            </a:xfrm>
            <a:prstGeom prst="rect">
              <a:avLst/>
            </a:prstGeom>
            <a:noFill/>
            <a:ln>
              <a:noFill/>
            </a:ln>
          </p:spPr>
        </p:pic>
        <p:pic>
          <p:nvPicPr>
            <p:cNvPr id="1114" name="Google Shape;1114;p63"/>
            <p:cNvPicPr preferRelativeResize="0"/>
            <p:nvPr/>
          </p:nvPicPr>
          <p:blipFill>
            <a:blip r:embed="rId5">
              <a:alphaModFix/>
            </a:blip>
            <a:stretch>
              <a:fillRect/>
            </a:stretch>
          </p:blipFill>
          <p:spPr>
            <a:xfrm>
              <a:off x="3213250" y="3704175"/>
              <a:ext cx="1374775" cy="1040701"/>
            </a:xfrm>
            <a:prstGeom prst="rect">
              <a:avLst/>
            </a:prstGeom>
            <a:noFill/>
            <a:ln>
              <a:noFill/>
            </a:ln>
          </p:spPr>
        </p:pic>
        <p:pic>
          <p:nvPicPr>
            <p:cNvPr id="1115" name="Google Shape;1115;p63"/>
            <p:cNvPicPr preferRelativeResize="0"/>
            <p:nvPr/>
          </p:nvPicPr>
          <p:blipFill>
            <a:blip r:embed="rId9">
              <a:alphaModFix/>
            </a:blip>
            <a:stretch>
              <a:fillRect/>
            </a:stretch>
          </p:blipFill>
          <p:spPr>
            <a:xfrm>
              <a:off x="2612699" y="4571725"/>
              <a:ext cx="1010243" cy="726375"/>
            </a:xfrm>
            <a:prstGeom prst="rect">
              <a:avLst/>
            </a:prstGeom>
            <a:noFill/>
            <a:ln>
              <a:noFill/>
            </a:ln>
          </p:spPr>
        </p:pic>
        <p:pic>
          <p:nvPicPr>
            <p:cNvPr id="1116" name="Google Shape;1116;p63"/>
            <p:cNvPicPr preferRelativeResize="0"/>
            <p:nvPr/>
          </p:nvPicPr>
          <p:blipFill>
            <a:blip r:embed="rId3">
              <a:alphaModFix/>
            </a:blip>
            <a:stretch>
              <a:fillRect/>
            </a:stretch>
          </p:blipFill>
          <p:spPr>
            <a:xfrm>
              <a:off x="5516275" y="2939375"/>
              <a:ext cx="889225" cy="652700"/>
            </a:xfrm>
            <a:prstGeom prst="rect">
              <a:avLst/>
            </a:prstGeom>
            <a:noFill/>
            <a:ln>
              <a:noFill/>
            </a:ln>
          </p:spPr>
        </p:pic>
        <p:pic>
          <p:nvPicPr>
            <p:cNvPr id="1117" name="Google Shape;1117;p63"/>
            <p:cNvPicPr preferRelativeResize="0"/>
            <p:nvPr/>
          </p:nvPicPr>
          <p:blipFill>
            <a:blip r:embed="rId7">
              <a:alphaModFix/>
            </a:blip>
            <a:stretch>
              <a:fillRect/>
            </a:stretch>
          </p:blipFill>
          <p:spPr>
            <a:xfrm>
              <a:off x="583700" y="408850"/>
              <a:ext cx="1638800" cy="1455250"/>
            </a:xfrm>
            <a:prstGeom prst="rect">
              <a:avLst/>
            </a:prstGeom>
            <a:noFill/>
            <a:ln>
              <a:noFill/>
            </a:ln>
          </p:spPr>
        </p:pic>
        <p:pic>
          <p:nvPicPr>
            <p:cNvPr id="1118" name="Google Shape;1118;p63"/>
            <p:cNvPicPr preferRelativeResize="0"/>
            <p:nvPr/>
          </p:nvPicPr>
          <p:blipFill>
            <a:blip r:embed="rId9">
              <a:alphaModFix/>
            </a:blip>
            <a:stretch>
              <a:fillRect/>
            </a:stretch>
          </p:blipFill>
          <p:spPr>
            <a:xfrm>
              <a:off x="-519976" y="1297950"/>
              <a:ext cx="1010243" cy="726375"/>
            </a:xfrm>
            <a:prstGeom prst="rect">
              <a:avLst/>
            </a:prstGeom>
            <a:noFill/>
            <a:ln>
              <a:noFill/>
            </a:ln>
          </p:spPr>
        </p:pic>
        <p:pic>
          <p:nvPicPr>
            <p:cNvPr id="1119" name="Google Shape;1119;p63"/>
            <p:cNvPicPr preferRelativeResize="0"/>
            <p:nvPr/>
          </p:nvPicPr>
          <p:blipFill>
            <a:blip r:embed="rId9">
              <a:alphaModFix/>
            </a:blip>
            <a:stretch>
              <a:fillRect/>
            </a:stretch>
          </p:blipFill>
          <p:spPr>
            <a:xfrm>
              <a:off x="-426551" y="648850"/>
              <a:ext cx="1010243" cy="726375"/>
            </a:xfrm>
            <a:prstGeom prst="rect">
              <a:avLst/>
            </a:prstGeom>
            <a:noFill/>
            <a:ln>
              <a:noFill/>
            </a:ln>
          </p:spPr>
        </p:pic>
      </p:grpSp>
      <p:sp>
        <p:nvSpPr>
          <p:cNvPr id="1120" name="Google Shape;1120;p63"/>
          <p:cNvSpPr txBox="1"/>
          <p:nvPr>
            <p:ph idx="6"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Liyi</a:t>
            </a:r>
            <a:endParaRPr b="1" sz="1700"/>
          </a:p>
          <a:p>
            <a:pPr indent="0" lvl="0" marL="0" rtl="0" algn="l">
              <a:spcBef>
                <a:spcPts val="0"/>
              </a:spcBef>
              <a:spcAft>
                <a:spcPts val="0"/>
              </a:spcAft>
              <a:buNone/>
            </a:pPr>
            <a:r>
              <a:t/>
            </a:r>
            <a:endParaRPr sz="17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64"/>
          <p:cNvSpPr/>
          <p:nvPr/>
        </p:nvSpPr>
        <p:spPr>
          <a:xfrm>
            <a:off x="713100" y="839400"/>
            <a:ext cx="3464700" cy="3464700"/>
          </a:xfrm>
          <a:prstGeom prst="teardrop">
            <a:avLst>
              <a:gd fmla="val 100000"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2"/>
              </a:solidFill>
              <a:latin typeface="Inter"/>
              <a:ea typeface="Inter"/>
              <a:cs typeface="Inter"/>
              <a:sym typeface="Inter"/>
            </a:endParaRPr>
          </a:p>
        </p:txBody>
      </p:sp>
      <p:sp>
        <p:nvSpPr>
          <p:cNvPr id="1126" name="Google Shape;1126;p64"/>
          <p:cNvSpPr txBox="1"/>
          <p:nvPr>
            <p:ph type="title"/>
          </p:nvPr>
        </p:nvSpPr>
        <p:spPr>
          <a:xfrm>
            <a:off x="1029000" y="1555800"/>
            <a:ext cx="2832900" cy="203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Thank you!</a:t>
            </a:r>
            <a:endParaRPr/>
          </a:p>
        </p:txBody>
      </p:sp>
      <p:sp>
        <p:nvSpPr>
          <p:cNvPr id="1127" name="Google Shape;1127;p64"/>
          <p:cNvSpPr txBox="1"/>
          <p:nvPr>
            <p:ph idx="1" type="subTitle"/>
          </p:nvPr>
        </p:nvSpPr>
        <p:spPr>
          <a:xfrm>
            <a:off x="5414513" y="1684825"/>
            <a:ext cx="2832900" cy="203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Inter"/>
                <a:ea typeface="Inter"/>
                <a:cs typeface="Inter"/>
                <a:sym typeface="Inter"/>
              </a:rPr>
              <a:t>Do you have any questions?</a:t>
            </a:r>
            <a:endParaRPr b="1" sz="2400">
              <a:solidFill>
                <a:schemeClr val="dk1"/>
              </a:solidFill>
              <a:latin typeface="Inter"/>
              <a:ea typeface="Inter"/>
              <a:cs typeface="Inter"/>
              <a:sym typeface="Inter"/>
            </a:endParaRPr>
          </a:p>
          <a:p>
            <a:pPr indent="0" lvl="0" marL="0" rtl="0" algn="l">
              <a:spcBef>
                <a:spcPts val="0"/>
              </a:spcBef>
              <a:spcAft>
                <a:spcPts val="0"/>
              </a:spcAft>
              <a:buNone/>
            </a:pPr>
            <a:r>
              <a:t/>
            </a:r>
            <a:endParaRPr/>
          </a:p>
        </p:txBody>
      </p:sp>
      <p:sp>
        <p:nvSpPr>
          <p:cNvPr id="1128" name="Google Shape;1128;p64"/>
          <p:cNvSpPr txBox="1"/>
          <p:nvPr/>
        </p:nvSpPr>
        <p:spPr>
          <a:xfrm>
            <a:off x="5323425" y="4169400"/>
            <a:ext cx="2832900" cy="434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Karla"/>
                <a:ea typeface="Karla"/>
                <a:cs typeface="Karla"/>
                <a:sym typeface="Karla"/>
              </a:rPr>
              <a:t>Please keep this slide for attribution</a:t>
            </a:r>
            <a:endParaRPr sz="1200">
              <a:solidFill>
                <a:schemeClr val="lt1"/>
              </a:solidFill>
              <a:latin typeface="Karla"/>
              <a:ea typeface="Karla"/>
              <a:cs typeface="Karla"/>
              <a:sym typeface="Karla"/>
            </a:endParaRPr>
          </a:p>
        </p:txBody>
      </p:sp>
      <p:sp>
        <p:nvSpPr>
          <p:cNvPr id="1129" name="Google Shape;1129;p64"/>
          <p:cNvSpPr/>
          <p:nvPr/>
        </p:nvSpPr>
        <p:spPr>
          <a:xfrm rot="5400000">
            <a:off x="4131008" y="4286089"/>
            <a:ext cx="1002900" cy="9093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30" name="Google Shape;1130;p64"/>
          <p:cNvPicPr preferRelativeResize="0"/>
          <p:nvPr/>
        </p:nvPicPr>
        <p:blipFill>
          <a:blip r:embed="rId3">
            <a:alphaModFix/>
          </a:blip>
          <a:stretch>
            <a:fillRect/>
          </a:stretch>
        </p:blipFill>
        <p:spPr>
          <a:xfrm>
            <a:off x="5323425" y="3236400"/>
            <a:ext cx="3015075" cy="1290575"/>
          </a:xfrm>
          <a:prstGeom prst="rect">
            <a:avLst/>
          </a:prstGeom>
          <a:noFill/>
          <a:ln>
            <a:noFill/>
          </a:ln>
        </p:spPr>
      </p:pic>
      <p:sp>
        <p:nvSpPr>
          <p:cNvPr id="1131" name="Google Shape;1131;p64"/>
          <p:cNvSpPr txBox="1"/>
          <p:nvPr>
            <p:ph idx="1"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Liyi</a:t>
            </a:r>
            <a:endParaRPr b="1" sz="1700"/>
          </a:p>
          <a:p>
            <a:pPr indent="0" lvl="0" marL="0" rtl="0" algn="l">
              <a:spcBef>
                <a:spcPts val="0"/>
              </a:spcBef>
              <a:spcAft>
                <a:spcPts val="0"/>
              </a:spcAft>
              <a:buNone/>
            </a:pPr>
            <a:r>
              <a:t/>
            </a:r>
            <a:endParaRPr sz="17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1"/>
          <p:cNvSpPr/>
          <p:nvPr/>
        </p:nvSpPr>
        <p:spPr>
          <a:xfrm>
            <a:off x="6491100" y="2167150"/>
            <a:ext cx="1937100" cy="2007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31"/>
          <p:cNvSpPr/>
          <p:nvPr/>
        </p:nvSpPr>
        <p:spPr>
          <a:xfrm>
            <a:off x="6747900" y="1349975"/>
            <a:ext cx="1423500" cy="1423500"/>
          </a:xfrm>
          <a:prstGeom prst="teardrop">
            <a:avLst>
              <a:gd fmla="val 100000" name="adj"/>
            </a:avLst>
          </a:prstGeom>
          <a:solidFill>
            <a:schemeClr val="accent3"/>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b="1" sz="2400">
              <a:solidFill>
                <a:schemeClr val="lt2"/>
              </a:solidFill>
              <a:latin typeface="Inter"/>
              <a:ea typeface="Inter"/>
              <a:cs typeface="Inter"/>
              <a:sym typeface="Inter"/>
            </a:endParaRPr>
          </a:p>
        </p:txBody>
      </p:sp>
      <p:sp>
        <p:nvSpPr>
          <p:cNvPr id="405" name="Google Shape;405;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About Aramco</a:t>
            </a:r>
            <a:endParaRPr/>
          </a:p>
        </p:txBody>
      </p:sp>
      <p:grpSp>
        <p:nvGrpSpPr>
          <p:cNvPr id="406" name="Google Shape;406;p31"/>
          <p:cNvGrpSpPr/>
          <p:nvPr/>
        </p:nvGrpSpPr>
        <p:grpSpPr>
          <a:xfrm>
            <a:off x="2893050" y="2540375"/>
            <a:ext cx="466200" cy="466200"/>
            <a:chOff x="3118550" y="2525900"/>
            <a:chExt cx="466200" cy="466200"/>
          </a:xfrm>
        </p:grpSpPr>
        <p:sp>
          <p:nvSpPr>
            <p:cNvPr id="407" name="Google Shape;407;p31"/>
            <p:cNvSpPr/>
            <p:nvPr/>
          </p:nvSpPr>
          <p:spPr>
            <a:xfrm>
              <a:off x="3118550" y="2525900"/>
              <a:ext cx="466200" cy="46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 name="Google Shape;408;p31"/>
            <p:cNvGrpSpPr/>
            <p:nvPr/>
          </p:nvGrpSpPr>
          <p:grpSpPr>
            <a:xfrm flipH="1">
              <a:off x="3295845" y="2681128"/>
              <a:ext cx="111611" cy="155744"/>
              <a:chOff x="3333474" y="2248417"/>
              <a:chExt cx="216300" cy="392400"/>
            </a:xfrm>
          </p:grpSpPr>
          <p:sp>
            <p:nvSpPr>
              <p:cNvPr id="409" name="Google Shape;409;p31"/>
              <p:cNvSpPr/>
              <p:nvPr/>
            </p:nvSpPr>
            <p:spPr>
              <a:xfrm>
                <a:off x="3333474" y="2248417"/>
                <a:ext cx="216300" cy="196200"/>
              </a:xfrm>
              <a:prstGeom prst="parallelogram">
                <a:avLst>
                  <a:gd fmla="val 7386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1"/>
              <p:cNvSpPr/>
              <p:nvPr/>
            </p:nvSpPr>
            <p:spPr>
              <a:xfrm flipH="1" rot="10800000">
                <a:off x="3333474" y="2444617"/>
                <a:ext cx="216300" cy="196200"/>
              </a:xfrm>
              <a:prstGeom prst="parallelogram">
                <a:avLst>
                  <a:gd fmla="val 7386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1" name="Google Shape;411;p31"/>
          <p:cNvGrpSpPr/>
          <p:nvPr/>
        </p:nvGrpSpPr>
        <p:grpSpPr>
          <a:xfrm>
            <a:off x="5782050" y="2540375"/>
            <a:ext cx="466200" cy="466200"/>
            <a:chOff x="3118550" y="2525900"/>
            <a:chExt cx="466200" cy="466200"/>
          </a:xfrm>
        </p:grpSpPr>
        <p:sp>
          <p:nvSpPr>
            <p:cNvPr id="412" name="Google Shape;412;p31"/>
            <p:cNvSpPr/>
            <p:nvPr/>
          </p:nvSpPr>
          <p:spPr>
            <a:xfrm>
              <a:off x="3118550" y="2525900"/>
              <a:ext cx="466200" cy="4662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3" name="Google Shape;413;p31"/>
            <p:cNvGrpSpPr/>
            <p:nvPr/>
          </p:nvGrpSpPr>
          <p:grpSpPr>
            <a:xfrm flipH="1">
              <a:off x="3295845" y="2681128"/>
              <a:ext cx="111611" cy="155744"/>
              <a:chOff x="3333474" y="2248417"/>
              <a:chExt cx="216300" cy="392400"/>
            </a:xfrm>
          </p:grpSpPr>
          <p:sp>
            <p:nvSpPr>
              <p:cNvPr id="414" name="Google Shape;414;p31"/>
              <p:cNvSpPr/>
              <p:nvPr/>
            </p:nvSpPr>
            <p:spPr>
              <a:xfrm>
                <a:off x="3333474" y="2248417"/>
                <a:ext cx="216300" cy="196200"/>
              </a:xfrm>
              <a:prstGeom prst="parallelogram">
                <a:avLst>
                  <a:gd fmla="val 7386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1"/>
              <p:cNvSpPr/>
              <p:nvPr/>
            </p:nvSpPr>
            <p:spPr>
              <a:xfrm flipH="1" rot="10800000">
                <a:off x="3333474" y="2444617"/>
                <a:ext cx="216300" cy="196200"/>
              </a:xfrm>
              <a:prstGeom prst="parallelogram">
                <a:avLst>
                  <a:gd fmla="val 73866"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16" name="Google Shape;416;p31"/>
          <p:cNvSpPr/>
          <p:nvPr/>
        </p:nvSpPr>
        <p:spPr>
          <a:xfrm>
            <a:off x="6491100" y="4103475"/>
            <a:ext cx="1937100" cy="7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7" name="Google Shape;417;p31"/>
          <p:cNvPicPr preferRelativeResize="0"/>
          <p:nvPr/>
        </p:nvPicPr>
        <p:blipFill>
          <a:blip r:embed="rId3">
            <a:alphaModFix/>
          </a:blip>
          <a:stretch>
            <a:fillRect/>
          </a:stretch>
        </p:blipFill>
        <p:spPr>
          <a:xfrm>
            <a:off x="6685500" y="1568575"/>
            <a:ext cx="1548325" cy="986301"/>
          </a:xfrm>
          <a:prstGeom prst="rect">
            <a:avLst/>
          </a:prstGeom>
          <a:noFill/>
          <a:ln>
            <a:noFill/>
          </a:ln>
        </p:spPr>
      </p:pic>
      <p:sp>
        <p:nvSpPr>
          <p:cNvPr id="418" name="Google Shape;418;p31"/>
          <p:cNvSpPr txBox="1"/>
          <p:nvPr/>
        </p:nvSpPr>
        <p:spPr>
          <a:xfrm flipH="1">
            <a:off x="6556491" y="2738185"/>
            <a:ext cx="1806300" cy="12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202124"/>
                </a:solidFill>
                <a:latin typeface="Inter"/>
                <a:ea typeface="Inter"/>
                <a:cs typeface="Inter"/>
                <a:sym typeface="Inter"/>
              </a:rPr>
              <a:t>2nd largest public company</a:t>
            </a:r>
            <a:endParaRPr b="1" sz="2300">
              <a:solidFill>
                <a:srgbClr val="202124"/>
              </a:solidFill>
              <a:latin typeface="Inter"/>
              <a:ea typeface="Inter"/>
              <a:cs typeface="Inter"/>
              <a:sym typeface="Inter"/>
            </a:endParaRPr>
          </a:p>
        </p:txBody>
      </p:sp>
      <p:sp>
        <p:nvSpPr>
          <p:cNvPr id="419" name="Google Shape;419;p31"/>
          <p:cNvSpPr/>
          <p:nvPr/>
        </p:nvSpPr>
        <p:spPr>
          <a:xfrm>
            <a:off x="713100" y="2178263"/>
            <a:ext cx="1937100" cy="2007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1"/>
          <p:cNvSpPr/>
          <p:nvPr/>
        </p:nvSpPr>
        <p:spPr>
          <a:xfrm>
            <a:off x="969900" y="1361088"/>
            <a:ext cx="1423500" cy="1423500"/>
          </a:xfrm>
          <a:prstGeom prst="teardrop">
            <a:avLst>
              <a:gd fmla="val 100000" name="adj"/>
            </a:avLst>
          </a:prstGeom>
          <a:solidFill>
            <a:schemeClr val="accent3"/>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b="1" sz="2400">
              <a:solidFill>
                <a:schemeClr val="lt2"/>
              </a:solidFill>
              <a:latin typeface="Inter"/>
              <a:ea typeface="Inter"/>
              <a:cs typeface="Inter"/>
              <a:sym typeface="Inter"/>
            </a:endParaRPr>
          </a:p>
        </p:txBody>
      </p:sp>
      <p:sp>
        <p:nvSpPr>
          <p:cNvPr id="421" name="Google Shape;421;p31"/>
          <p:cNvSpPr/>
          <p:nvPr/>
        </p:nvSpPr>
        <p:spPr>
          <a:xfrm>
            <a:off x="713100" y="4114588"/>
            <a:ext cx="1937100" cy="7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1"/>
          <p:cNvSpPr txBox="1"/>
          <p:nvPr/>
        </p:nvSpPr>
        <p:spPr>
          <a:xfrm flipH="1">
            <a:off x="778491" y="2749297"/>
            <a:ext cx="1806300" cy="12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300">
                <a:solidFill>
                  <a:srgbClr val="202124"/>
                </a:solidFill>
                <a:latin typeface="Inter"/>
                <a:ea typeface="Inter"/>
                <a:cs typeface="Inter"/>
                <a:sym typeface="Inter"/>
              </a:rPr>
              <a:t>Largest daily oil production</a:t>
            </a:r>
            <a:endParaRPr b="1" sz="2300">
              <a:solidFill>
                <a:srgbClr val="202124"/>
              </a:solidFill>
              <a:latin typeface="Inter"/>
              <a:ea typeface="Inter"/>
              <a:cs typeface="Inter"/>
              <a:sym typeface="Inter"/>
            </a:endParaRPr>
          </a:p>
        </p:txBody>
      </p:sp>
      <p:sp>
        <p:nvSpPr>
          <p:cNvPr id="423" name="Google Shape;423;p31"/>
          <p:cNvSpPr/>
          <p:nvPr/>
        </p:nvSpPr>
        <p:spPr>
          <a:xfrm>
            <a:off x="3602100" y="2178250"/>
            <a:ext cx="1937100" cy="2007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1"/>
          <p:cNvSpPr/>
          <p:nvPr/>
        </p:nvSpPr>
        <p:spPr>
          <a:xfrm>
            <a:off x="3858900" y="1361075"/>
            <a:ext cx="1423500" cy="1423500"/>
          </a:xfrm>
          <a:prstGeom prst="teardrop">
            <a:avLst>
              <a:gd fmla="val 100000" name="adj"/>
            </a:avLst>
          </a:prstGeom>
          <a:solidFill>
            <a:schemeClr val="accent3"/>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b="1" sz="2400">
              <a:solidFill>
                <a:schemeClr val="lt2"/>
              </a:solidFill>
              <a:latin typeface="Inter"/>
              <a:ea typeface="Inter"/>
              <a:cs typeface="Inter"/>
              <a:sym typeface="Inter"/>
            </a:endParaRPr>
          </a:p>
        </p:txBody>
      </p:sp>
      <p:sp>
        <p:nvSpPr>
          <p:cNvPr id="425" name="Google Shape;425;p31"/>
          <p:cNvSpPr/>
          <p:nvPr/>
        </p:nvSpPr>
        <p:spPr>
          <a:xfrm>
            <a:off x="3602100" y="4114575"/>
            <a:ext cx="1937100" cy="711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1"/>
          <p:cNvSpPr txBox="1"/>
          <p:nvPr/>
        </p:nvSpPr>
        <p:spPr>
          <a:xfrm flipH="1">
            <a:off x="3667491" y="2749285"/>
            <a:ext cx="1806300" cy="129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202124"/>
                </a:solidFill>
                <a:latin typeface="Inter"/>
                <a:ea typeface="Inter"/>
                <a:cs typeface="Inter"/>
                <a:sym typeface="Inter"/>
              </a:rPr>
              <a:t>US$ 535b earned in 2022</a:t>
            </a:r>
            <a:endParaRPr b="1" sz="2400">
              <a:solidFill>
                <a:srgbClr val="202124"/>
              </a:solidFill>
              <a:latin typeface="Inter"/>
              <a:ea typeface="Inter"/>
              <a:cs typeface="Inter"/>
              <a:sym typeface="Inter"/>
            </a:endParaRPr>
          </a:p>
        </p:txBody>
      </p:sp>
      <p:pic>
        <p:nvPicPr>
          <p:cNvPr id="427" name="Google Shape;427;p31"/>
          <p:cNvPicPr preferRelativeResize="0"/>
          <p:nvPr/>
        </p:nvPicPr>
        <p:blipFill>
          <a:blip r:embed="rId4">
            <a:alphaModFix/>
          </a:blip>
          <a:stretch>
            <a:fillRect/>
          </a:stretch>
        </p:blipFill>
        <p:spPr>
          <a:xfrm>
            <a:off x="1261021" y="1292295"/>
            <a:ext cx="841250" cy="1384706"/>
          </a:xfrm>
          <a:prstGeom prst="rect">
            <a:avLst/>
          </a:prstGeom>
          <a:noFill/>
          <a:ln>
            <a:noFill/>
          </a:ln>
        </p:spPr>
      </p:pic>
      <p:pic>
        <p:nvPicPr>
          <p:cNvPr id="428" name="Google Shape;428;p31"/>
          <p:cNvPicPr preferRelativeResize="0"/>
          <p:nvPr/>
        </p:nvPicPr>
        <p:blipFill>
          <a:blip r:embed="rId5">
            <a:alphaModFix/>
          </a:blip>
          <a:stretch>
            <a:fillRect/>
          </a:stretch>
        </p:blipFill>
        <p:spPr>
          <a:xfrm>
            <a:off x="3985425" y="1484720"/>
            <a:ext cx="1170433" cy="1154005"/>
          </a:xfrm>
          <a:prstGeom prst="rect">
            <a:avLst/>
          </a:prstGeom>
          <a:noFill/>
          <a:ln>
            <a:noFill/>
          </a:ln>
        </p:spPr>
      </p:pic>
      <p:sp>
        <p:nvSpPr>
          <p:cNvPr id="429" name="Google Shape;429;p31"/>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Sailesh</a:t>
            </a:r>
            <a:endParaRPr b="1" sz="1700"/>
          </a:p>
          <a:p>
            <a:pPr indent="0" lvl="0" marL="0" rtl="0" algn="l">
              <a:spcBef>
                <a:spcPts val="0"/>
              </a:spcBef>
              <a:spcAft>
                <a:spcPts val="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pic>
        <p:nvPicPr>
          <p:cNvPr id="434" name="Google Shape;434;p32"/>
          <p:cNvPicPr preferRelativeResize="0"/>
          <p:nvPr/>
        </p:nvPicPr>
        <p:blipFill>
          <a:blip r:embed="rId3">
            <a:alphaModFix/>
          </a:blip>
          <a:stretch>
            <a:fillRect/>
          </a:stretch>
        </p:blipFill>
        <p:spPr>
          <a:xfrm>
            <a:off x="4881295" y="3524645"/>
            <a:ext cx="1057031" cy="807505"/>
          </a:xfrm>
          <a:prstGeom prst="rect">
            <a:avLst/>
          </a:prstGeom>
          <a:noFill/>
          <a:ln>
            <a:noFill/>
          </a:ln>
        </p:spPr>
      </p:pic>
      <p:pic>
        <p:nvPicPr>
          <p:cNvPr id="435" name="Google Shape;435;p32"/>
          <p:cNvPicPr preferRelativeResize="0"/>
          <p:nvPr/>
        </p:nvPicPr>
        <p:blipFill>
          <a:blip r:embed="rId4">
            <a:alphaModFix/>
          </a:blip>
          <a:stretch>
            <a:fillRect/>
          </a:stretch>
        </p:blipFill>
        <p:spPr>
          <a:xfrm>
            <a:off x="5082493" y="1467350"/>
            <a:ext cx="975768" cy="1086999"/>
          </a:xfrm>
          <a:prstGeom prst="rect">
            <a:avLst/>
          </a:prstGeom>
          <a:noFill/>
          <a:ln>
            <a:noFill/>
          </a:ln>
        </p:spPr>
      </p:pic>
      <p:sp>
        <p:nvSpPr>
          <p:cNvPr id="436" name="Google Shape;436;p32"/>
          <p:cNvSpPr txBox="1"/>
          <p:nvPr/>
        </p:nvSpPr>
        <p:spPr>
          <a:xfrm flipH="1">
            <a:off x="6180550" y="1553200"/>
            <a:ext cx="20106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Inter"/>
                <a:ea typeface="Inter"/>
                <a:cs typeface="Inter"/>
                <a:sym typeface="Inter"/>
              </a:rPr>
              <a:t>Operational</a:t>
            </a:r>
            <a:endParaRPr b="1" sz="2400">
              <a:solidFill>
                <a:schemeClr val="dk1"/>
              </a:solidFill>
              <a:latin typeface="Inter"/>
              <a:ea typeface="Inter"/>
              <a:cs typeface="Inter"/>
              <a:sym typeface="Inter"/>
            </a:endParaRPr>
          </a:p>
          <a:p>
            <a:pPr indent="0" lvl="0" marL="0" rtl="0" algn="l">
              <a:spcBef>
                <a:spcPts val="0"/>
              </a:spcBef>
              <a:spcAft>
                <a:spcPts val="0"/>
              </a:spcAft>
              <a:buNone/>
            </a:pPr>
            <a:r>
              <a:rPr b="1" lang="en" sz="2400">
                <a:solidFill>
                  <a:schemeClr val="dk1"/>
                </a:solidFill>
                <a:latin typeface="Inter"/>
                <a:ea typeface="Inter"/>
                <a:cs typeface="Inter"/>
                <a:sym typeface="Inter"/>
              </a:rPr>
              <a:t>Efficiency</a:t>
            </a:r>
            <a:endParaRPr b="1" sz="2400">
              <a:solidFill>
                <a:schemeClr val="dk1"/>
              </a:solidFill>
              <a:latin typeface="Inter"/>
              <a:ea typeface="Inter"/>
              <a:cs typeface="Inter"/>
              <a:sym typeface="Inter"/>
            </a:endParaRPr>
          </a:p>
        </p:txBody>
      </p:sp>
      <p:sp>
        <p:nvSpPr>
          <p:cNvPr id="437" name="Google Shape;437;p32"/>
          <p:cNvSpPr txBox="1"/>
          <p:nvPr/>
        </p:nvSpPr>
        <p:spPr>
          <a:xfrm flipH="1">
            <a:off x="6180550" y="3412825"/>
            <a:ext cx="20106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dk1"/>
                </a:solidFill>
                <a:latin typeface="Inter"/>
                <a:ea typeface="Inter"/>
                <a:cs typeface="Inter"/>
                <a:sym typeface="Inter"/>
              </a:rPr>
              <a:t>Alternative </a:t>
            </a:r>
            <a:endParaRPr b="1" sz="2400">
              <a:solidFill>
                <a:schemeClr val="dk1"/>
              </a:solidFill>
              <a:latin typeface="Inter"/>
              <a:ea typeface="Inter"/>
              <a:cs typeface="Inter"/>
              <a:sym typeface="Inter"/>
            </a:endParaRPr>
          </a:p>
          <a:p>
            <a:pPr indent="0" lvl="0" marL="0" rtl="0" algn="l">
              <a:spcBef>
                <a:spcPts val="0"/>
              </a:spcBef>
              <a:spcAft>
                <a:spcPts val="0"/>
              </a:spcAft>
              <a:buNone/>
            </a:pPr>
            <a:r>
              <a:rPr b="1" lang="en" sz="2400">
                <a:solidFill>
                  <a:schemeClr val="dk1"/>
                </a:solidFill>
                <a:latin typeface="Inter"/>
                <a:ea typeface="Inter"/>
                <a:cs typeface="Inter"/>
                <a:sym typeface="Inter"/>
              </a:rPr>
              <a:t>Energy</a:t>
            </a:r>
            <a:endParaRPr b="1" sz="2400">
              <a:solidFill>
                <a:schemeClr val="dk1"/>
              </a:solidFill>
              <a:latin typeface="Inter"/>
              <a:ea typeface="Inter"/>
              <a:cs typeface="Inter"/>
              <a:sym typeface="Inter"/>
            </a:endParaRPr>
          </a:p>
        </p:txBody>
      </p:sp>
      <p:sp>
        <p:nvSpPr>
          <p:cNvPr id="438" name="Google Shape;438;p32"/>
          <p:cNvSpPr txBox="1"/>
          <p:nvPr/>
        </p:nvSpPr>
        <p:spPr>
          <a:xfrm flipH="1">
            <a:off x="6180550" y="3847925"/>
            <a:ext cx="2010600" cy="83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lt1"/>
              </a:solidFill>
              <a:latin typeface="Karla"/>
              <a:ea typeface="Karla"/>
              <a:cs typeface="Karla"/>
              <a:sym typeface="Karla"/>
            </a:endParaRPr>
          </a:p>
        </p:txBody>
      </p:sp>
      <p:sp>
        <p:nvSpPr>
          <p:cNvPr id="439" name="Google Shape;439;p32"/>
          <p:cNvSpPr/>
          <p:nvPr/>
        </p:nvSpPr>
        <p:spPr>
          <a:xfrm>
            <a:off x="3570300" y="2864950"/>
            <a:ext cx="235200" cy="2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a:off x="1077900" y="1675600"/>
            <a:ext cx="2727600" cy="2727600"/>
          </a:xfrm>
          <a:prstGeom prst="teardrop">
            <a:avLst>
              <a:gd fmla="val 100000" name="adj"/>
            </a:avLst>
          </a:prstGeom>
          <a:solidFill>
            <a:schemeClr val="accent5"/>
          </a:solidFill>
          <a:ln>
            <a:noFill/>
          </a:ln>
        </p:spPr>
        <p:txBody>
          <a:bodyPr anchorCtr="0" anchor="ctr" bIns="91425" lIns="0" spcFirstLastPara="1" rIns="0" wrap="square" tIns="91425">
            <a:noAutofit/>
          </a:bodyPr>
          <a:lstStyle/>
          <a:p>
            <a:pPr indent="0" lvl="0" marL="0" rtl="0" algn="ctr">
              <a:spcBef>
                <a:spcPts val="0"/>
              </a:spcBef>
              <a:spcAft>
                <a:spcPts val="0"/>
              </a:spcAft>
              <a:buNone/>
            </a:pPr>
            <a:r>
              <a:t/>
            </a:r>
            <a:endParaRPr b="1" sz="2400">
              <a:solidFill>
                <a:schemeClr val="lt2"/>
              </a:solidFill>
              <a:latin typeface="Inter"/>
              <a:ea typeface="Inter"/>
              <a:cs typeface="Inter"/>
              <a:sym typeface="Inter"/>
            </a:endParaRPr>
          </a:p>
        </p:txBody>
      </p:sp>
      <p:sp>
        <p:nvSpPr>
          <p:cNvPr id="441" name="Google Shape;441;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Opportunity for Aramco</a:t>
            </a:r>
            <a:endParaRPr/>
          </a:p>
        </p:txBody>
      </p:sp>
      <p:pic>
        <p:nvPicPr>
          <p:cNvPr id="442" name="Google Shape;442;p32"/>
          <p:cNvPicPr preferRelativeResize="0"/>
          <p:nvPr/>
        </p:nvPicPr>
        <p:blipFill>
          <a:blip r:embed="rId5">
            <a:alphaModFix/>
          </a:blip>
          <a:stretch>
            <a:fillRect/>
          </a:stretch>
        </p:blipFill>
        <p:spPr>
          <a:xfrm>
            <a:off x="1340400" y="1361750"/>
            <a:ext cx="2362600" cy="2648650"/>
          </a:xfrm>
          <a:prstGeom prst="rect">
            <a:avLst/>
          </a:prstGeom>
          <a:noFill/>
          <a:ln>
            <a:noFill/>
          </a:ln>
        </p:spPr>
      </p:pic>
      <p:sp>
        <p:nvSpPr>
          <p:cNvPr id="443" name="Google Shape;443;p32"/>
          <p:cNvSpPr/>
          <p:nvPr/>
        </p:nvSpPr>
        <p:spPr>
          <a:xfrm>
            <a:off x="1794950" y="1959325"/>
            <a:ext cx="1453500" cy="14535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txBox="1"/>
          <p:nvPr/>
        </p:nvSpPr>
        <p:spPr>
          <a:xfrm>
            <a:off x="840175" y="1875163"/>
            <a:ext cx="1199400" cy="5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b="1" sz="2400">
              <a:solidFill>
                <a:schemeClr val="accent5"/>
              </a:solidFill>
              <a:latin typeface="Inter"/>
              <a:ea typeface="Inter"/>
              <a:cs typeface="Inter"/>
              <a:sym typeface="Inter"/>
            </a:endParaRPr>
          </a:p>
        </p:txBody>
      </p:sp>
      <p:sp>
        <p:nvSpPr>
          <p:cNvPr id="445" name="Google Shape;445;p32"/>
          <p:cNvSpPr txBox="1"/>
          <p:nvPr/>
        </p:nvSpPr>
        <p:spPr>
          <a:xfrm>
            <a:off x="1922000" y="2371975"/>
            <a:ext cx="1199400" cy="41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chemeClr val="accent5"/>
                </a:solidFill>
                <a:latin typeface="Karla"/>
                <a:ea typeface="Karla"/>
                <a:cs typeface="Karla"/>
                <a:sym typeface="Karla"/>
              </a:rPr>
              <a:t>Predictive Analysis</a:t>
            </a:r>
            <a:endParaRPr sz="1700">
              <a:solidFill>
                <a:schemeClr val="accent5"/>
              </a:solidFill>
              <a:latin typeface="Karla"/>
              <a:ea typeface="Karla"/>
              <a:cs typeface="Karla"/>
              <a:sym typeface="Karla"/>
            </a:endParaRPr>
          </a:p>
        </p:txBody>
      </p:sp>
      <p:sp>
        <p:nvSpPr>
          <p:cNvPr id="446" name="Google Shape;446;p32"/>
          <p:cNvSpPr/>
          <p:nvPr/>
        </p:nvSpPr>
        <p:spPr>
          <a:xfrm>
            <a:off x="4960050" y="1919100"/>
            <a:ext cx="235200" cy="2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a:off x="4960050" y="3810800"/>
            <a:ext cx="235200" cy="23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8" name="Google Shape;448;p32"/>
          <p:cNvCxnSpPr>
            <a:stCxn id="439" idx="3"/>
            <a:endCxn id="446" idx="1"/>
          </p:cNvCxnSpPr>
          <p:nvPr/>
        </p:nvCxnSpPr>
        <p:spPr>
          <a:xfrm flipH="1" rot="10800000">
            <a:off x="3805500" y="2036650"/>
            <a:ext cx="1154700" cy="945900"/>
          </a:xfrm>
          <a:prstGeom prst="bentConnector3">
            <a:avLst>
              <a:gd fmla="val 49994" name="adj1"/>
            </a:avLst>
          </a:prstGeom>
          <a:noFill/>
          <a:ln cap="flat" cmpd="sng" w="19050">
            <a:solidFill>
              <a:schemeClr val="accent1"/>
            </a:solidFill>
            <a:prstDash val="solid"/>
            <a:round/>
            <a:headEnd len="med" w="med" type="none"/>
            <a:tailEnd len="med" w="med" type="oval"/>
          </a:ln>
        </p:spPr>
      </p:cxnSp>
      <p:cxnSp>
        <p:nvCxnSpPr>
          <p:cNvPr id="449" name="Google Shape;449;p32"/>
          <p:cNvCxnSpPr>
            <a:stCxn id="439" idx="3"/>
            <a:endCxn id="447" idx="1"/>
          </p:cNvCxnSpPr>
          <p:nvPr/>
        </p:nvCxnSpPr>
        <p:spPr>
          <a:xfrm>
            <a:off x="3805500" y="2982550"/>
            <a:ext cx="1154700" cy="945900"/>
          </a:xfrm>
          <a:prstGeom prst="bentConnector3">
            <a:avLst>
              <a:gd fmla="val 49994" name="adj1"/>
            </a:avLst>
          </a:prstGeom>
          <a:noFill/>
          <a:ln cap="flat" cmpd="sng" w="19050">
            <a:solidFill>
              <a:schemeClr val="accent1"/>
            </a:solidFill>
            <a:prstDash val="solid"/>
            <a:round/>
            <a:headEnd len="med" w="med" type="none"/>
            <a:tailEnd len="med" w="med" type="oval"/>
          </a:ln>
        </p:spPr>
      </p:cxnSp>
      <p:grpSp>
        <p:nvGrpSpPr>
          <p:cNvPr id="450" name="Google Shape;450;p32"/>
          <p:cNvGrpSpPr/>
          <p:nvPr/>
        </p:nvGrpSpPr>
        <p:grpSpPr>
          <a:xfrm>
            <a:off x="6300627" y="2846536"/>
            <a:ext cx="990365" cy="213016"/>
            <a:chOff x="-145925" y="-62768"/>
            <a:chExt cx="3906764" cy="840300"/>
          </a:xfrm>
        </p:grpSpPr>
        <p:sp>
          <p:nvSpPr>
            <p:cNvPr id="451" name="Google Shape;451;p32"/>
            <p:cNvSpPr/>
            <p:nvPr/>
          </p:nvSpPr>
          <p:spPr>
            <a:xfrm>
              <a:off x="-145925" y="-62768"/>
              <a:ext cx="21789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a:off x="1970152"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a:off x="2834139" y="-62768"/>
              <a:ext cx="926700" cy="840300"/>
            </a:xfrm>
            <a:prstGeom prst="parallelogram">
              <a:avLst>
                <a:gd fmla="val 56628"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32"/>
          <p:cNvGrpSpPr/>
          <p:nvPr/>
        </p:nvGrpSpPr>
        <p:grpSpPr>
          <a:xfrm>
            <a:off x="2583872" y="4141758"/>
            <a:ext cx="1569297" cy="736334"/>
            <a:chOff x="4027125" y="4359300"/>
            <a:chExt cx="521725" cy="244800"/>
          </a:xfrm>
        </p:grpSpPr>
        <p:sp>
          <p:nvSpPr>
            <p:cNvPr id="455" name="Google Shape;455;p32"/>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 name="Google Shape;457;p32"/>
          <p:cNvGrpSpPr/>
          <p:nvPr/>
        </p:nvGrpSpPr>
        <p:grpSpPr>
          <a:xfrm>
            <a:off x="7835847" y="1145898"/>
            <a:ext cx="594871" cy="279121"/>
            <a:chOff x="4027125" y="4359300"/>
            <a:chExt cx="521725" cy="244800"/>
          </a:xfrm>
        </p:grpSpPr>
        <p:sp>
          <p:nvSpPr>
            <p:cNvPr id="458" name="Google Shape;458;p32"/>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0" name="Google Shape;460;p32"/>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Sailesh</a:t>
            </a:r>
            <a:endParaRPr b="1" sz="1700"/>
          </a:p>
          <a:p>
            <a:pPr indent="0" lvl="0" marL="0" rtl="0" algn="l">
              <a:spcBef>
                <a:spcPts val="0"/>
              </a:spcBef>
              <a:spcAft>
                <a:spcPts val="0"/>
              </a:spcAft>
              <a:buNone/>
            </a:pPr>
            <a:r>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33"/>
          <p:cNvSpPr txBox="1"/>
          <p:nvPr>
            <p:ph type="title"/>
          </p:nvPr>
        </p:nvSpPr>
        <p:spPr>
          <a:xfrm>
            <a:off x="4730825" y="1951338"/>
            <a:ext cx="3699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Enhancing Operational</a:t>
            </a:r>
            <a:endParaRPr sz="4300"/>
          </a:p>
          <a:p>
            <a:pPr indent="0" lvl="0" marL="0" rtl="0" algn="l">
              <a:spcBef>
                <a:spcPts val="0"/>
              </a:spcBef>
              <a:spcAft>
                <a:spcPts val="0"/>
              </a:spcAft>
              <a:buNone/>
            </a:pPr>
            <a:r>
              <a:rPr lang="en" sz="4300"/>
              <a:t>Efficiences</a:t>
            </a:r>
            <a:endParaRPr sz="4300"/>
          </a:p>
        </p:txBody>
      </p:sp>
      <p:grpSp>
        <p:nvGrpSpPr>
          <p:cNvPr id="466" name="Google Shape;466;p33"/>
          <p:cNvGrpSpPr/>
          <p:nvPr/>
        </p:nvGrpSpPr>
        <p:grpSpPr>
          <a:xfrm flipH="1" rot="10800000">
            <a:off x="4778725" y="970688"/>
            <a:ext cx="4365300" cy="51000"/>
            <a:chOff x="3587050" y="3295200"/>
            <a:chExt cx="4365300" cy="51000"/>
          </a:xfrm>
        </p:grpSpPr>
        <p:cxnSp>
          <p:nvCxnSpPr>
            <p:cNvPr id="467" name="Google Shape;467;p33"/>
            <p:cNvCxnSpPr/>
            <p:nvPr/>
          </p:nvCxnSpPr>
          <p:spPr>
            <a:xfrm>
              <a:off x="3587050" y="3295213"/>
              <a:ext cx="4365300" cy="0"/>
            </a:xfrm>
            <a:prstGeom prst="straightConnector1">
              <a:avLst/>
            </a:prstGeom>
            <a:noFill/>
            <a:ln cap="flat" cmpd="sng" w="9525">
              <a:solidFill>
                <a:schemeClr val="dk2"/>
              </a:solidFill>
              <a:prstDash val="solid"/>
              <a:round/>
              <a:headEnd len="med" w="med" type="none"/>
              <a:tailEnd len="med" w="med" type="none"/>
            </a:ln>
          </p:spPr>
        </p:cxnSp>
        <p:sp>
          <p:nvSpPr>
            <p:cNvPr id="468" name="Google Shape;468;p33"/>
            <p:cNvSpPr/>
            <p:nvPr/>
          </p:nvSpPr>
          <p:spPr>
            <a:xfrm>
              <a:off x="362595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469" name="Google Shape;469;p33"/>
          <p:cNvGrpSpPr/>
          <p:nvPr/>
        </p:nvGrpSpPr>
        <p:grpSpPr>
          <a:xfrm>
            <a:off x="3666656" y="4330262"/>
            <a:ext cx="1167203" cy="547667"/>
            <a:chOff x="4027125" y="4359300"/>
            <a:chExt cx="521725" cy="244800"/>
          </a:xfrm>
        </p:grpSpPr>
        <p:sp>
          <p:nvSpPr>
            <p:cNvPr id="470" name="Google Shape;470;p33"/>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3"/>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 name="Google Shape;472;p33"/>
          <p:cNvGrpSpPr/>
          <p:nvPr/>
        </p:nvGrpSpPr>
        <p:grpSpPr>
          <a:xfrm>
            <a:off x="409581" y="357800"/>
            <a:ext cx="1167203" cy="547667"/>
            <a:chOff x="4027125" y="4359300"/>
            <a:chExt cx="521725" cy="244800"/>
          </a:xfrm>
        </p:grpSpPr>
        <p:sp>
          <p:nvSpPr>
            <p:cNvPr id="473" name="Google Shape;473;p33"/>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33"/>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33"/>
          <p:cNvGrpSpPr/>
          <p:nvPr/>
        </p:nvGrpSpPr>
        <p:grpSpPr>
          <a:xfrm>
            <a:off x="-1191950" y="787200"/>
            <a:ext cx="4905050" cy="3816900"/>
            <a:chOff x="-1191950" y="787200"/>
            <a:chExt cx="4905050" cy="3816900"/>
          </a:xfrm>
        </p:grpSpPr>
        <p:sp>
          <p:nvSpPr>
            <p:cNvPr id="476" name="Google Shape;476;p33"/>
            <p:cNvSpPr/>
            <p:nvPr/>
          </p:nvSpPr>
          <p:spPr>
            <a:xfrm>
              <a:off x="1428600" y="787200"/>
              <a:ext cx="2284500" cy="2284500"/>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2"/>
                </a:solidFill>
                <a:latin typeface="Inter"/>
                <a:ea typeface="Inter"/>
                <a:cs typeface="Inter"/>
                <a:sym typeface="Inter"/>
              </a:endParaRPr>
            </a:p>
          </p:txBody>
        </p:sp>
        <p:pic>
          <p:nvPicPr>
            <p:cNvPr id="477" name="Google Shape;477;p33"/>
            <p:cNvPicPr preferRelativeResize="0"/>
            <p:nvPr/>
          </p:nvPicPr>
          <p:blipFill>
            <a:blip r:embed="rId3">
              <a:alphaModFix/>
            </a:blip>
            <a:stretch>
              <a:fillRect/>
            </a:stretch>
          </p:blipFill>
          <p:spPr>
            <a:xfrm>
              <a:off x="1157550" y="1035150"/>
              <a:ext cx="2437600" cy="3568950"/>
            </a:xfrm>
            <a:prstGeom prst="rect">
              <a:avLst/>
            </a:prstGeom>
            <a:noFill/>
            <a:ln>
              <a:noFill/>
            </a:ln>
          </p:spPr>
        </p:pic>
        <p:pic>
          <p:nvPicPr>
            <p:cNvPr id="478" name="Google Shape;478;p33"/>
            <p:cNvPicPr preferRelativeResize="0"/>
            <p:nvPr/>
          </p:nvPicPr>
          <p:blipFill>
            <a:blip r:embed="rId3">
              <a:alphaModFix/>
            </a:blip>
            <a:stretch>
              <a:fillRect/>
            </a:stretch>
          </p:blipFill>
          <p:spPr>
            <a:xfrm>
              <a:off x="-1191950" y="1035150"/>
              <a:ext cx="2437600" cy="3568950"/>
            </a:xfrm>
            <a:prstGeom prst="rect">
              <a:avLst/>
            </a:prstGeom>
            <a:noFill/>
            <a:ln>
              <a:noFill/>
            </a:ln>
          </p:spPr>
        </p:pic>
      </p:grpSp>
      <p:grpSp>
        <p:nvGrpSpPr>
          <p:cNvPr id="479" name="Google Shape;479;p33"/>
          <p:cNvGrpSpPr/>
          <p:nvPr/>
        </p:nvGrpSpPr>
        <p:grpSpPr>
          <a:xfrm>
            <a:off x="6270823" y="4330248"/>
            <a:ext cx="2546038" cy="547708"/>
            <a:chOff x="-145925" y="-62768"/>
            <a:chExt cx="3906764" cy="840300"/>
          </a:xfrm>
        </p:grpSpPr>
        <p:sp>
          <p:nvSpPr>
            <p:cNvPr id="480" name="Google Shape;480;p33"/>
            <p:cNvSpPr/>
            <p:nvPr/>
          </p:nvSpPr>
          <p:spPr>
            <a:xfrm>
              <a:off x="-145925" y="-62768"/>
              <a:ext cx="2178900" cy="8403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3"/>
            <p:cNvSpPr/>
            <p:nvPr/>
          </p:nvSpPr>
          <p:spPr>
            <a:xfrm>
              <a:off x="1970152" y="-62768"/>
              <a:ext cx="926700" cy="8403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33"/>
            <p:cNvSpPr/>
            <p:nvPr/>
          </p:nvSpPr>
          <p:spPr>
            <a:xfrm>
              <a:off x="2834139" y="-62768"/>
              <a:ext cx="926700" cy="8403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3" name="Google Shape;483;p33"/>
          <p:cNvSpPr txBox="1"/>
          <p:nvPr>
            <p:ph idx="1"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Sailesh</a:t>
            </a:r>
            <a:endParaRPr b="1" sz="1700"/>
          </a:p>
          <a:p>
            <a:pPr indent="0" lvl="0" marL="0" rtl="0" algn="l">
              <a:spcBef>
                <a:spcPts val="0"/>
              </a:spcBef>
              <a:spcAft>
                <a:spcPts val="0"/>
              </a:spcAft>
              <a:buNone/>
            </a:pPr>
            <a:r>
              <a:t/>
            </a:r>
            <a:endParaRPr sz="17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7" name="Shape 487"/>
        <p:cNvGrpSpPr/>
        <p:nvPr/>
      </p:nvGrpSpPr>
      <p:grpSpPr>
        <a:xfrm>
          <a:off x="0" y="0"/>
          <a:ext cx="0" cy="0"/>
          <a:chOff x="0" y="0"/>
          <a:chExt cx="0" cy="0"/>
        </a:xfrm>
      </p:grpSpPr>
      <p:grpSp>
        <p:nvGrpSpPr>
          <p:cNvPr id="488" name="Google Shape;488;p34"/>
          <p:cNvGrpSpPr/>
          <p:nvPr/>
        </p:nvGrpSpPr>
        <p:grpSpPr>
          <a:xfrm>
            <a:off x="4425644" y="1791344"/>
            <a:ext cx="3348060" cy="1224158"/>
            <a:chOff x="722275" y="1619650"/>
            <a:chExt cx="2786103" cy="1218310"/>
          </a:xfrm>
        </p:grpSpPr>
        <p:sp>
          <p:nvSpPr>
            <p:cNvPr id="489" name="Google Shape;489;p34"/>
            <p:cNvSpPr/>
            <p:nvPr/>
          </p:nvSpPr>
          <p:spPr>
            <a:xfrm>
              <a:off x="722278" y="1619660"/>
              <a:ext cx="2786100" cy="12183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34"/>
            <p:cNvSpPr/>
            <p:nvPr/>
          </p:nvSpPr>
          <p:spPr>
            <a:xfrm>
              <a:off x="722275" y="1619650"/>
              <a:ext cx="65700" cy="12183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1" name="Google Shape;491;p34"/>
          <p:cNvSpPr txBox="1"/>
          <p:nvPr>
            <p:ph type="title"/>
          </p:nvPr>
        </p:nvSpPr>
        <p:spPr>
          <a:xfrm>
            <a:off x="4872474" y="1791349"/>
            <a:ext cx="2901300" cy="97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900"/>
              <a:t>Predictive Maintenance up to </a:t>
            </a:r>
            <a:r>
              <a:rPr lang="en"/>
              <a:t>10</a:t>
            </a:r>
            <a:r>
              <a:rPr lang="en" sz="1900"/>
              <a:t> times cheaper</a:t>
            </a:r>
            <a:endParaRPr sz="1900"/>
          </a:p>
        </p:txBody>
      </p:sp>
      <p:pic>
        <p:nvPicPr>
          <p:cNvPr id="492" name="Google Shape;492;p34"/>
          <p:cNvPicPr preferRelativeResize="0"/>
          <p:nvPr/>
        </p:nvPicPr>
        <p:blipFill>
          <a:blip r:embed="rId4">
            <a:alphaModFix/>
          </a:blip>
          <a:stretch>
            <a:fillRect/>
          </a:stretch>
        </p:blipFill>
        <p:spPr>
          <a:xfrm>
            <a:off x="1383975" y="93150"/>
            <a:ext cx="1662149" cy="4838700"/>
          </a:xfrm>
          <a:prstGeom prst="rect">
            <a:avLst/>
          </a:prstGeom>
          <a:noFill/>
          <a:ln>
            <a:noFill/>
          </a:ln>
        </p:spPr>
      </p:pic>
      <p:sp>
        <p:nvSpPr>
          <p:cNvPr id="493" name="Google Shape;493;p34"/>
          <p:cNvSpPr txBox="1"/>
          <p:nvPr>
            <p:ph idx="4294967295"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chemeClr val="dk1"/>
                </a:solidFill>
              </a:rPr>
              <a:t>Sailesh</a:t>
            </a:r>
            <a:endParaRPr b="1" sz="1700">
              <a:solidFill>
                <a:schemeClr val="dk1"/>
              </a:solidFill>
            </a:endParaRPr>
          </a:p>
          <a:p>
            <a:pPr indent="0" lvl="0" marL="0" rtl="0" algn="l">
              <a:spcBef>
                <a:spcPts val="0"/>
              </a:spcBef>
              <a:spcAft>
                <a:spcPts val="0"/>
              </a:spcAft>
              <a:buNone/>
            </a:pPr>
            <a:r>
              <a:t/>
            </a:r>
            <a:endParaRPr sz="1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35"/>
          <p:cNvSpPr txBox="1"/>
          <p:nvPr>
            <p:ph type="title"/>
          </p:nvPr>
        </p:nvSpPr>
        <p:spPr>
          <a:xfrm>
            <a:off x="4778725" y="2071663"/>
            <a:ext cx="3699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Forecasting Demand for Renewable Energy</a:t>
            </a:r>
            <a:endParaRPr sz="4300"/>
          </a:p>
        </p:txBody>
      </p:sp>
      <p:grpSp>
        <p:nvGrpSpPr>
          <p:cNvPr id="499" name="Google Shape;499;p35"/>
          <p:cNvGrpSpPr/>
          <p:nvPr/>
        </p:nvGrpSpPr>
        <p:grpSpPr>
          <a:xfrm flipH="1" rot="10800000">
            <a:off x="4778725" y="970688"/>
            <a:ext cx="4365300" cy="51000"/>
            <a:chOff x="3587050" y="3295200"/>
            <a:chExt cx="4365300" cy="51000"/>
          </a:xfrm>
        </p:grpSpPr>
        <p:cxnSp>
          <p:nvCxnSpPr>
            <p:cNvPr id="500" name="Google Shape;500;p35"/>
            <p:cNvCxnSpPr/>
            <p:nvPr/>
          </p:nvCxnSpPr>
          <p:spPr>
            <a:xfrm>
              <a:off x="3587050" y="3295213"/>
              <a:ext cx="4365300" cy="0"/>
            </a:xfrm>
            <a:prstGeom prst="straightConnector1">
              <a:avLst/>
            </a:prstGeom>
            <a:noFill/>
            <a:ln cap="flat" cmpd="sng" w="9525">
              <a:solidFill>
                <a:schemeClr val="dk2"/>
              </a:solidFill>
              <a:prstDash val="solid"/>
              <a:round/>
              <a:headEnd len="med" w="med" type="none"/>
              <a:tailEnd len="med" w="med" type="none"/>
            </a:ln>
          </p:spPr>
        </p:cxnSp>
        <p:sp>
          <p:nvSpPr>
            <p:cNvPr id="501" name="Google Shape;501;p35"/>
            <p:cNvSpPr/>
            <p:nvPr/>
          </p:nvSpPr>
          <p:spPr>
            <a:xfrm>
              <a:off x="3625950" y="3295200"/>
              <a:ext cx="766200" cy="51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1"/>
                </a:solidFill>
              </a:endParaRPr>
            </a:p>
          </p:txBody>
        </p:sp>
      </p:grpSp>
      <p:grpSp>
        <p:nvGrpSpPr>
          <p:cNvPr id="502" name="Google Shape;502;p35"/>
          <p:cNvGrpSpPr/>
          <p:nvPr/>
        </p:nvGrpSpPr>
        <p:grpSpPr>
          <a:xfrm>
            <a:off x="3666656" y="4330262"/>
            <a:ext cx="1167203" cy="547667"/>
            <a:chOff x="4027125" y="4359300"/>
            <a:chExt cx="521725" cy="244800"/>
          </a:xfrm>
        </p:grpSpPr>
        <p:sp>
          <p:nvSpPr>
            <p:cNvPr id="503" name="Google Shape;503;p35"/>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5"/>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5" name="Google Shape;505;p35"/>
          <p:cNvGrpSpPr/>
          <p:nvPr/>
        </p:nvGrpSpPr>
        <p:grpSpPr>
          <a:xfrm>
            <a:off x="409581" y="357800"/>
            <a:ext cx="1167203" cy="547667"/>
            <a:chOff x="4027125" y="4359300"/>
            <a:chExt cx="521725" cy="244800"/>
          </a:xfrm>
        </p:grpSpPr>
        <p:sp>
          <p:nvSpPr>
            <p:cNvPr id="506" name="Google Shape;506;p35"/>
            <p:cNvSpPr/>
            <p:nvPr/>
          </p:nvSpPr>
          <p:spPr>
            <a:xfrm>
              <a:off x="4027125"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5"/>
            <p:cNvSpPr/>
            <p:nvPr/>
          </p:nvSpPr>
          <p:spPr>
            <a:xfrm>
              <a:off x="4278850" y="4359300"/>
              <a:ext cx="270000" cy="2448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8" name="Google Shape;508;p35"/>
          <p:cNvGrpSpPr/>
          <p:nvPr/>
        </p:nvGrpSpPr>
        <p:grpSpPr>
          <a:xfrm>
            <a:off x="-1191950" y="787200"/>
            <a:ext cx="4905050" cy="3816900"/>
            <a:chOff x="-1191950" y="787200"/>
            <a:chExt cx="4905050" cy="3816900"/>
          </a:xfrm>
        </p:grpSpPr>
        <p:sp>
          <p:nvSpPr>
            <p:cNvPr id="509" name="Google Shape;509;p35"/>
            <p:cNvSpPr/>
            <p:nvPr/>
          </p:nvSpPr>
          <p:spPr>
            <a:xfrm>
              <a:off x="1428600" y="787200"/>
              <a:ext cx="2284500" cy="2284500"/>
            </a:xfrm>
            <a:prstGeom prst="teardrop">
              <a:avLst>
                <a:gd fmla="val 10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solidFill>
                  <a:schemeClr val="lt2"/>
                </a:solidFill>
                <a:latin typeface="Inter"/>
                <a:ea typeface="Inter"/>
                <a:cs typeface="Inter"/>
                <a:sym typeface="Inter"/>
              </a:endParaRPr>
            </a:p>
          </p:txBody>
        </p:sp>
        <p:pic>
          <p:nvPicPr>
            <p:cNvPr id="510" name="Google Shape;510;p35"/>
            <p:cNvPicPr preferRelativeResize="0"/>
            <p:nvPr/>
          </p:nvPicPr>
          <p:blipFill>
            <a:blip r:embed="rId3">
              <a:alphaModFix/>
            </a:blip>
            <a:stretch>
              <a:fillRect/>
            </a:stretch>
          </p:blipFill>
          <p:spPr>
            <a:xfrm>
              <a:off x="1157550" y="1035150"/>
              <a:ext cx="2437600" cy="3568950"/>
            </a:xfrm>
            <a:prstGeom prst="rect">
              <a:avLst/>
            </a:prstGeom>
            <a:noFill/>
            <a:ln>
              <a:noFill/>
            </a:ln>
          </p:spPr>
        </p:pic>
        <p:pic>
          <p:nvPicPr>
            <p:cNvPr id="511" name="Google Shape;511;p35"/>
            <p:cNvPicPr preferRelativeResize="0"/>
            <p:nvPr/>
          </p:nvPicPr>
          <p:blipFill>
            <a:blip r:embed="rId3">
              <a:alphaModFix/>
            </a:blip>
            <a:stretch>
              <a:fillRect/>
            </a:stretch>
          </p:blipFill>
          <p:spPr>
            <a:xfrm>
              <a:off x="-1191950" y="1035150"/>
              <a:ext cx="2437600" cy="3568950"/>
            </a:xfrm>
            <a:prstGeom prst="rect">
              <a:avLst/>
            </a:prstGeom>
            <a:noFill/>
            <a:ln>
              <a:noFill/>
            </a:ln>
          </p:spPr>
        </p:pic>
      </p:grpSp>
      <p:grpSp>
        <p:nvGrpSpPr>
          <p:cNvPr id="512" name="Google Shape;512;p35"/>
          <p:cNvGrpSpPr/>
          <p:nvPr/>
        </p:nvGrpSpPr>
        <p:grpSpPr>
          <a:xfrm>
            <a:off x="6270823" y="4330248"/>
            <a:ext cx="2546038" cy="547708"/>
            <a:chOff x="-145925" y="-62768"/>
            <a:chExt cx="3906764" cy="840300"/>
          </a:xfrm>
        </p:grpSpPr>
        <p:sp>
          <p:nvSpPr>
            <p:cNvPr id="513" name="Google Shape;513;p35"/>
            <p:cNvSpPr/>
            <p:nvPr/>
          </p:nvSpPr>
          <p:spPr>
            <a:xfrm>
              <a:off x="-145925" y="-62768"/>
              <a:ext cx="2178900" cy="8403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a:off x="1970152" y="-62768"/>
              <a:ext cx="926700" cy="8403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a:off x="2834139" y="-62768"/>
              <a:ext cx="926700" cy="840300"/>
            </a:xfrm>
            <a:prstGeom prst="parallelogram">
              <a:avLst>
                <a:gd fmla="val 56628"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35"/>
          <p:cNvSpPr txBox="1"/>
          <p:nvPr>
            <p:ph idx="1" type="subTitle"/>
          </p:nvPr>
        </p:nvSpPr>
        <p:spPr>
          <a:xfrm>
            <a:off x="32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Sailesh</a:t>
            </a:r>
            <a:endParaRPr b="1" sz="1700"/>
          </a:p>
          <a:p>
            <a:pPr indent="0" lvl="0" marL="0" rtl="0" algn="l">
              <a:spcBef>
                <a:spcPts val="0"/>
              </a:spcBef>
              <a:spcAft>
                <a:spcPts val="0"/>
              </a:spcAft>
              <a:buNone/>
            </a:pPr>
            <a:r>
              <a:t/>
            </a:r>
            <a:endParaRPr sz="1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pic>
        <p:nvPicPr>
          <p:cNvPr id="521" name="Google Shape;521;p36"/>
          <p:cNvPicPr preferRelativeResize="0"/>
          <p:nvPr/>
        </p:nvPicPr>
        <p:blipFill>
          <a:blip r:embed="rId4">
            <a:alphaModFix/>
          </a:blip>
          <a:stretch>
            <a:fillRect/>
          </a:stretch>
        </p:blipFill>
        <p:spPr>
          <a:xfrm>
            <a:off x="152400" y="152400"/>
            <a:ext cx="8839200" cy="4799720"/>
          </a:xfrm>
          <a:prstGeom prst="rect">
            <a:avLst/>
          </a:prstGeom>
          <a:noFill/>
          <a:ln>
            <a:noFill/>
          </a:ln>
        </p:spPr>
      </p:pic>
      <p:sp>
        <p:nvSpPr>
          <p:cNvPr id="522" name="Google Shape;522;p36"/>
          <p:cNvSpPr txBox="1"/>
          <p:nvPr>
            <p:ph idx="4294967295" type="subTitle"/>
          </p:nvPr>
        </p:nvSpPr>
        <p:spPr>
          <a:xfrm>
            <a:off x="79475" y="55925"/>
            <a:ext cx="1042800" cy="43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t>Sailesh</a:t>
            </a:r>
            <a:endParaRPr b="1" sz="1700"/>
          </a:p>
          <a:p>
            <a:pPr indent="0" lvl="0" marL="0" rtl="0" algn="l">
              <a:spcBef>
                <a:spcPts val="0"/>
              </a:spcBef>
              <a:spcAft>
                <a:spcPts val="0"/>
              </a:spcAft>
              <a:buNone/>
            </a:pPr>
            <a:r>
              <a:t/>
            </a:r>
            <a:endParaRPr sz="17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etroleum Products Company Profile by Slidesgo">
  <a:themeElements>
    <a:clrScheme name="Simple Light">
      <a:dk1>
        <a:srgbClr val="202124"/>
      </a:dk1>
      <a:lt1>
        <a:srgbClr val="36383C"/>
      </a:lt1>
      <a:dk2>
        <a:srgbClr val="94979C"/>
      </a:dk2>
      <a:lt2>
        <a:srgbClr val="F3F3F3"/>
      </a:lt2>
      <a:accent1>
        <a:srgbClr val="E63613"/>
      </a:accent1>
      <a:accent2>
        <a:srgbClr val="C22C0E"/>
      </a:accent2>
      <a:accent3>
        <a:srgbClr val="F06C52"/>
      </a:accent3>
      <a:accent4>
        <a:srgbClr val="E2E2E2"/>
      </a:accent4>
      <a:accent5>
        <a:srgbClr val="FFFFFF"/>
      </a:accent5>
      <a:accent6>
        <a:srgbClr val="FFFFFF"/>
      </a:accent6>
      <a:hlink>
        <a:srgbClr val="36383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